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1" r:id="rId1"/>
    <p:sldMasterId id="2147483796" r:id="rId2"/>
    <p:sldMasterId id="2147483808" r:id="rId3"/>
    <p:sldMasterId id="2147483811" r:id="rId4"/>
    <p:sldMasterId id="2147483820" r:id="rId5"/>
  </p:sldMasterIdLst>
  <p:notesMasterIdLst>
    <p:notesMasterId r:id="rId63"/>
  </p:notesMasterIdLst>
  <p:sldIdLst>
    <p:sldId id="625" r:id="rId6"/>
    <p:sldId id="259" r:id="rId7"/>
    <p:sldId id="633" r:id="rId8"/>
    <p:sldId id="604" r:id="rId9"/>
    <p:sldId id="357" r:id="rId10"/>
    <p:sldId id="315" r:id="rId11"/>
    <p:sldId id="301" r:id="rId12"/>
    <p:sldId id="356" r:id="rId13"/>
    <p:sldId id="681" r:id="rId14"/>
    <p:sldId id="646" r:id="rId15"/>
    <p:sldId id="649" r:id="rId16"/>
    <p:sldId id="650" r:id="rId17"/>
    <p:sldId id="651" r:id="rId18"/>
    <p:sldId id="669" r:id="rId19"/>
    <p:sldId id="673" r:id="rId20"/>
    <p:sldId id="674" r:id="rId21"/>
    <p:sldId id="660" r:id="rId22"/>
    <p:sldId id="661" r:id="rId23"/>
    <p:sldId id="662" r:id="rId24"/>
    <p:sldId id="664" r:id="rId25"/>
    <p:sldId id="685" r:id="rId26"/>
    <p:sldId id="686" r:id="rId27"/>
    <p:sldId id="667" r:id="rId28"/>
    <p:sldId id="666" r:id="rId29"/>
    <p:sldId id="605" r:id="rId30"/>
    <p:sldId id="644" r:id="rId31"/>
    <p:sldId id="683" r:id="rId32"/>
    <p:sldId id="349" r:id="rId33"/>
    <p:sldId id="675" r:id="rId34"/>
    <p:sldId id="676" r:id="rId35"/>
    <p:sldId id="611" r:id="rId36"/>
    <p:sldId id="678" r:id="rId37"/>
    <p:sldId id="684" r:id="rId38"/>
    <p:sldId id="630" r:id="rId39"/>
    <p:sldId id="613" r:id="rId40"/>
    <p:sldId id="591" r:id="rId41"/>
    <p:sldId id="352" r:id="rId42"/>
    <p:sldId id="612" r:id="rId43"/>
    <p:sldId id="346" r:id="rId44"/>
    <p:sldId id="615" r:id="rId45"/>
    <p:sldId id="608" r:id="rId46"/>
    <p:sldId id="336" r:id="rId47"/>
    <p:sldId id="324" r:id="rId48"/>
    <p:sldId id="687" r:id="rId49"/>
    <p:sldId id="620" r:id="rId50"/>
    <p:sldId id="618" r:id="rId51"/>
    <p:sldId id="619" r:id="rId52"/>
    <p:sldId id="617" r:id="rId53"/>
    <p:sldId id="621" r:id="rId54"/>
    <p:sldId id="623" r:id="rId55"/>
    <p:sldId id="624" r:id="rId56"/>
    <p:sldId id="319" r:id="rId57"/>
    <p:sldId id="682" r:id="rId58"/>
    <p:sldId id="680" r:id="rId59"/>
    <p:sldId id="323" r:id="rId60"/>
    <p:sldId id="355" r:id="rId61"/>
    <p:sldId id="256" r:id="rId6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D60B8B0-F912-40D7-922A-6B1DCEE5D6B2}">
          <p14:sldIdLst>
            <p14:sldId id="625"/>
            <p14:sldId id="259"/>
            <p14:sldId id="633"/>
            <p14:sldId id="604"/>
            <p14:sldId id="357"/>
            <p14:sldId id="315"/>
            <p14:sldId id="301"/>
            <p14:sldId id="356"/>
            <p14:sldId id="681"/>
            <p14:sldId id="646"/>
            <p14:sldId id="649"/>
            <p14:sldId id="650"/>
            <p14:sldId id="651"/>
            <p14:sldId id="669"/>
            <p14:sldId id="673"/>
            <p14:sldId id="674"/>
            <p14:sldId id="660"/>
            <p14:sldId id="661"/>
            <p14:sldId id="662"/>
            <p14:sldId id="664"/>
            <p14:sldId id="685"/>
            <p14:sldId id="686"/>
            <p14:sldId id="667"/>
            <p14:sldId id="666"/>
            <p14:sldId id="605"/>
            <p14:sldId id="644"/>
            <p14:sldId id="683"/>
            <p14:sldId id="349"/>
            <p14:sldId id="675"/>
            <p14:sldId id="676"/>
            <p14:sldId id="611"/>
            <p14:sldId id="678"/>
            <p14:sldId id="684"/>
            <p14:sldId id="630"/>
            <p14:sldId id="613"/>
            <p14:sldId id="591"/>
            <p14:sldId id="352"/>
            <p14:sldId id="612"/>
            <p14:sldId id="346"/>
            <p14:sldId id="615"/>
            <p14:sldId id="608"/>
            <p14:sldId id="336"/>
            <p14:sldId id="324"/>
            <p14:sldId id="687"/>
            <p14:sldId id="620"/>
            <p14:sldId id="618"/>
            <p14:sldId id="619"/>
            <p14:sldId id="617"/>
            <p14:sldId id="621"/>
            <p14:sldId id="623"/>
            <p14:sldId id="624"/>
            <p14:sldId id="319"/>
            <p14:sldId id="682"/>
            <p14:sldId id="680"/>
            <p14:sldId id="323"/>
            <p14:sldId id="355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1A"/>
    <a:srgbClr val="1875AC"/>
    <a:srgbClr val="820333"/>
    <a:srgbClr val="C9283E"/>
    <a:srgbClr val="F0433A"/>
    <a:srgbClr val="540032"/>
    <a:srgbClr val="000000"/>
    <a:srgbClr val="FCB040"/>
    <a:srgbClr val="FF6D00"/>
    <a:srgbClr val="2E1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A0CD7C-65A6-41BB-8EF5-3A5FD41A6015}" v="68" dt="2019-02-07T10:34:21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0" autoAdjust="0"/>
    <p:restoredTop sz="76085" autoAdjust="0"/>
  </p:normalViewPr>
  <p:slideViewPr>
    <p:cSldViewPr snapToGrid="0">
      <p:cViewPr varScale="1">
        <p:scale>
          <a:sx n="127" d="100"/>
          <a:sy n="127" d="100"/>
        </p:scale>
        <p:origin x="35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91" d="100"/>
          <a:sy n="91" d="100"/>
        </p:scale>
        <p:origin x="7224" y="11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E946C-481E-4F55-8FAD-4A7B2922C823}" type="datetimeFigureOut">
              <a:rPr lang="sv-SE" smtClean="0"/>
              <a:t>2019-02-14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73BF9-1BD0-4074-99E7-9BEC18D1727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110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0676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7053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1620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1887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6325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9622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691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258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1526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3826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5904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45735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1975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9532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55586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4292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60964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0001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97947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2105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87493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7455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357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0193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498868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9671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11750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94552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1044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81659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7598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164622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7795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1291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7758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61035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4785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728473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48593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68774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1214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64879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49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07410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1387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7644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51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63457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52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140339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290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50000"/>
              </a:lnSpc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723165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55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054865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4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03549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57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07439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73BF9-1BD0-4074-99E7-9BEC18D17276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639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305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B3929-34F2-4DE2-A1D4-006DFFBA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9118-5E86-4CCE-A961-399CE1A75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B5562-9E70-444F-8127-8129258CB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43E883-6116-4E5A-A3A8-7CEBB3167A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479D33-870B-477F-AD8B-13AA76DA75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D5C61-A522-44EF-9AF0-D85CD68D0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25B39-093D-46C3-A6DA-36B384B60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00FB32-AC7C-4549-BAAD-ECC9C47F4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6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0720-20F4-48B0-9CB7-6B1398A6B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4B47C-9354-4495-97FE-5B286EC16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AB917-A1D4-4E49-8486-5CC6A3D96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EFE8-2355-47C2-A939-0B8BF4B6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97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6C1E9-34CD-450A-8691-90155165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60BDC-8A40-487E-92C5-8AE55747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78722-E0C0-4594-9E3A-84402136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12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C68BA-BDDC-45FF-B0A9-8C9ABCA23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C0186-53B4-4618-B541-4A6CC81B8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C0561-5A62-4BFB-8B67-AE40B960D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70DBA2-3E54-442D-A4AA-9ABFAF8D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11EE7-A7ED-4E7E-ABCB-D513545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45687-AADA-495C-8E1C-6BA998658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18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A3D0-264B-4230-9A62-F77950E23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8D3E5E-8537-46A0-B26C-9F4AF4EFFC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D8E93-90D8-4DDC-9FEF-17F79C5B6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83422C-81AB-41DE-8B81-94BA6FEF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77194-3204-4580-8B5A-508D2E51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AE52B-6056-4B42-8C57-F7952509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97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1F68-5786-48EC-9E9F-DFCD939E3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63B0C-B194-4CD1-B847-693F2C854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1BA38-7B7D-4406-98B8-53486D1A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C8539-359A-4842-911C-8D4A5DDB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C503D-851B-4210-B7A5-A5A11AE7F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2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3DF6F-D612-4F83-B776-C11B643E2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8E449-B033-414E-B16F-9F5126B33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DB664-169A-4CDD-B095-5B495B77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DCE75-999C-453A-BA68-EF7DCB29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F6583-0EE3-4E15-81B9-FECE2346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78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C08B1BBD-FAF2-4108-ADB2-2E9265B9DD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9" y="395239"/>
            <a:ext cx="2298689" cy="13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89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573725" y="909261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anose="020B0502040204020203" pitchFamily="34" charset="0"/>
              </a:defRPr>
            </a:lvl1pPr>
          </a:lstStyle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6EB9C9-4BCB-46E5-B3B3-09AD3677738B}" type="datetimeFigureOut">
              <a:rPr lang="sv-SE" smtClean="0"/>
              <a:pPr/>
              <a:t>2019-02-14</a:t>
            </a:fld>
            <a:endParaRPr lang="sv-SE" dirty="0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240767-FD45-408F-98F7-E57F15A24E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4262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7295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13070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1962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62492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396265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3660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egoe UI Light" panose="020B0502040204020203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7B-C5A1-49A4-8902-9BB79EF74842}" type="datetimeFigureOut">
              <a:rPr lang="sv-SE" smtClean="0"/>
              <a:t>2019-02-14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37C7-61C1-46FB-8688-C750C5026D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383961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6EF9B447-A738-4A3A-928D-267B6335793D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D8F1EBE4-0630-4CB5-BC98-D113D05A2FAD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4" y="302915"/>
            <a:ext cx="2157988" cy="14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45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1545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87949"/>
            <a:ext cx="103632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04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9935750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176563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7727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88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341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785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9092D-1350-482E-934B-0B73D352C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09D1E-0FE4-492B-939A-0376DB561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CCE5-D7A5-429A-8FA0-61DAB6DCA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3DE2-4ADD-41C7-B9E2-C5A9DA8D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AA51B-CC9F-4720-B8FE-953733AC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4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064E-8855-4AFB-98D0-DECB4583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A551D-DF2C-48AA-B2CD-FAC4DA3A3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4899E-8A22-4F92-B048-F097E091A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0ABDE-187D-4710-9CFC-E483EB171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93B7-E147-4AFA-8AFC-63C44C9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99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9725-BC75-48C8-8F56-C7B14477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915FA-F1FC-4C2E-BF10-AC8C40A7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B1CD7-A437-4421-9D0B-5397D6C03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BEB6-F4C0-433E-AA34-9A63A406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ED587-32D9-40D0-BA1B-63D2FAFF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5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F2C8-90A3-4AA5-9AF2-CC297367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7D4CB-613F-4374-865F-C54933F5F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79F18-4C85-4054-8A67-E9F91F47D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BB9E53-9DCB-4AA2-AF0F-1D72F04CA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F7C1A-E695-4897-BBB5-8AC775A5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DC779-F073-461F-9DC4-7B81F446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77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07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732" r:id="rId2"/>
    <p:sldLayoutId id="2147483783" r:id="rId3"/>
    <p:sldLayoutId id="2147483784" r:id="rId4"/>
    <p:sldLayoutId id="214748381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F87C54-F168-434C-B82E-D4595D09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F272-A883-4E9B-B7A5-A98FEF8AC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27F6D-F6D3-490C-B550-AB91823F4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A64A-6694-4D99-A063-273B93AADC2C}" type="datetimeFigureOut">
              <a:rPr lang="en-US" smtClean="0"/>
              <a:t>2/14/2019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6915F-D759-4B2E-A1F9-D60F84FBC0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24C96-B8A5-4D80-B53D-90D7E1B58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17385-2BEA-4F22-BB57-256B8BE3EB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2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73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568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40701"/>
            <a:ext cx="10972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59903"/>
            <a:ext cx="10972800" cy="376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96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267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667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4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676358" indent="-457189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4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67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67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notesSlide" Target="../notesSlides/notesSlide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7.png"/><Relationship Id="rId7" Type="http://schemas.openxmlformats.org/officeDocument/2006/relationships/image" Target="../media/image61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1AA6EA-E5F0-4374-B149-F022E4DE83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4"/>
          <a:stretch/>
        </p:blipFill>
        <p:spPr>
          <a:xfrm>
            <a:off x="12700" y="0"/>
            <a:ext cx="10138425" cy="66239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888C98-6CED-4CEF-AF7D-E73CF52DB448}"/>
              </a:ext>
            </a:extLst>
          </p:cNvPr>
          <p:cNvSpPr/>
          <p:nvPr/>
        </p:nvSpPr>
        <p:spPr>
          <a:xfrm>
            <a:off x="5340542" y="5632660"/>
            <a:ext cx="445779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3200" b="1" dirty="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Alexander Arvidsson</a:t>
            </a:r>
          </a:p>
          <a:p>
            <a:pPr algn="r"/>
            <a:r>
              <a:rPr lang="en-GB" sz="3200" b="1" dirty="0">
                <a:solidFill>
                  <a:schemeClr val="accent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@</a:t>
            </a:r>
            <a:r>
              <a:rPr lang="en-GB" sz="3200" b="1" dirty="0" err="1">
                <a:solidFill>
                  <a:schemeClr val="accent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arcticdba</a:t>
            </a:r>
            <a:r>
              <a:rPr lang="en-GB" sz="3200" b="1" dirty="0">
                <a:solidFill>
                  <a:schemeClr val="accent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endParaRPr lang="en-SE" sz="3200" b="1" dirty="0">
              <a:solidFill>
                <a:schemeClr val="accent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A5F397-F042-4BAD-9DCB-EA34BA501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40" y="4529571"/>
            <a:ext cx="2328429" cy="23284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731E6C1-F0D7-486F-A0B0-7ED117A186E2}"/>
              </a:ext>
            </a:extLst>
          </p:cNvPr>
          <p:cNvSpPr/>
          <p:nvPr/>
        </p:nvSpPr>
        <p:spPr>
          <a:xfrm>
            <a:off x="9986843" y="4718074"/>
            <a:ext cx="1944000" cy="1944000"/>
          </a:xfrm>
          <a:prstGeom prst="ellipse">
            <a:avLst/>
          </a:prstGeom>
          <a:noFill/>
          <a:ln w="38100">
            <a:solidFill>
              <a:srgbClr val="FFF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E1C646-5846-40D3-BA18-87098151992E}"/>
              </a:ext>
            </a:extLst>
          </p:cNvPr>
          <p:cNvGrpSpPr/>
          <p:nvPr/>
        </p:nvGrpSpPr>
        <p:grpSpPr>
          <a:xfrm>
            <a:off x="189463" y="234026"/>
            <a:ext cx="2633746" cy="1848263"/>
            <a:chOff x="189463" y="234026"/>
            <a:chExt cx="2633746" cy="1848263"/>
          </a:xfrm>
        </p:grpSpPr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7F2FC56B-8A34-4144-B548-A4460199B4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3106966"/>
                </p:ext>
              </p:extLst>
            </p:nvPr>
          </p:nvGraphicFramePr>
          <p:xfrm>
            <a:off x="691029" y="234026"/>
            <a:ext cx="1630615" cy="586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8" r:id="rId6" imgW="2577600" imgH="926640" progId="">
                    <p:embed/>
                  </p:oleObj>
                </mc:Choice>
                <mc:Fallback>
                  <p:oleObj r:id="rId6" imgW="2577600" imgH="926640" progId="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7F2FC56B-8A34-4144-B548-A4460199B41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91029" y="234026"/>
                          <a:ext cx="1630615" cy="58637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240EDF2-39EF-4C66-933E-1F1DB49BF384}"/>
                </a:ext>
              </a:extLst>
            </p:cNvPr>
            <p:cNvSpPr txBox="1"/>
            <p:nvPr/>
          </p:nvSpPr>
          <p:spPr>
            <a:xfrm>
              <a:off x="189463" y="820405"/>
              <a:ext cx="263374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dirty="0">
                  <a:solidFill>
                    <a:schemeClr val="bg1"/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Segoe UI Light" panose="020B0502040204020203" pitchFamily="34" charset="0"/>
                </a:rPr>
                <a:t>2019</a:t>
              </a:r>
            </a:p>
            <a:p>
              <a:pPr algn="ctr"/>
              <a:r>
                <a:rPr lang="sv-SE" sz="2800" dirty="0">
                  <a:solidFill>
                    <a:schemeClr val="bg1"/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Segoe UI Light" panose="020B0502040204020203" pitchFamily="34" charset="0"/>
                </a:rPr>
                <a:t>Artificial Edition</a:t>
              </a:r>
            </a:p>
            <a:p>
              <a:pPr algn="ctr"/>
              <a:r>
                <a:rPr lang="sv-SE" sz="2000" dirty="0">
                  <a:solidFill>
                    <a:schemeClr val="bg1"/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Segoe UI Light" panose="020B0502040204020203" pitchFamily="34" charset="0"/>
                </a:rPr>
                <a:t>6-8 February</a:t>
              </a:r>
              <a:endParaRPr lang="en-SE" sz="2000" dirty="0">
                <a:solidFill>
                  <a:schemeClr val="bg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022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58086-4667-47A8-A615-22FEBEBDF7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20" y="509587"/>
            <a:ext cx="1911600" cy="191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37B99-A454-425F-8DA5-436D5E3A1A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61" y="4442444"/>
            <a:ext cx="1911600" cy="1911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36C3EA-EE24-40C5-BE7B-7682E0DB4A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20" y="4442444"/>
            <a:ext cx="1911600" cy="191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FF13F1-3A6E-4DBB-BBB9-0FDD1C1030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12" y="2475154"/>
            <a:ext cx="1824396" cy="1909646"/>
          </a:xfrm>
          <a:prstGeom prst="rect">
            <a:avLst/>
          </a:prstGeom>
          <a:ln>
            <a:noFill/>
          </a:ln>
        </p:spPr>
      </p:pic>
      <p:sp>
        <p:nvSpPr>
          <p:cNvPr id="56" name="Arrow: Right 55">
            <a:extLst>
              <a:ext uri="{FF2B5EF4-FFF2-40B4-BE49-F238E27FC236}">
                <a16:creationId xmlns:a16="http://schemas.microsoft.com/office/drawing/2014/main" id="{03B2FA31-08C8-423D-A40B-523E5ED5CFE4}"/>
              </a:ext>
            </a:extLst>
          </p:cNvPr>
          <p:cNvSpPr/>
          <p:nvPr/>
        </p:nvSpPr>
        <p:spPr>
          <a:xfrm rot="2700000">
            <a:off x="4405702" y="4383796"/>
            <a:ext cx="1074420" cy="449561"/>
          </a:xfrm>
          <a:prstGeom prst="rightArrow">
            <a:avLst/>
          </a:prstGeom>
          <a:solidFill>
            <a:srgbClr val="FFF2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0FE80E72-F2BF-47EE-A92D-1B2BF67CDE89}"/>
              </a:ext>
            </a:extLst>
          </p:cNvPr>
          <p:cNvSpPr/>
          <p:nvPr/>
        </p:nvSpPr>
        <p:spPr>
          <a:xfrm rot="18900000">
            <a:off x="4405700" y="2024644"/>
            <a:ext cx="1074420" cy="449561"/>
          </a:xfrm>
          <a:prstGeom prst="rightArrow">
            <a:avLst/>
          </a:prstGeom>
          <a:solidFill>
            <a:srgbClr val="FFF2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D660B5-2EA7-4043-B1C2-F29918BCC2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7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36C3EA-EE24-40C5-BE7B-7682E0DB4A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00" y="640913"/>
            <a:ext cx="1911600" cy="1911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20B110-5F30-480C-8189-3907DE9E9526}"/>
              </a:ext>
            </a:extLst>
          </p:cNvPr>
          <p:cNvSpPr/>
          <p:nvPr/>
        </p:nvSpPr>
        <p:spPr>
          <a:xfrm>
            <a:off x="4086225" y="3170099"/>
            <a:ext cx="40195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 cloud-designed applications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Short time-to-market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Minimal to zero hands-on requirements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3AA958-810F-4C06-8605-E0AF13FD8253}"/>
              </a:ext>
            </a:extLst>
          </p:cNvPr>
          <p:cNvGrpSpPr/>
          <p:nvPr/>
        </p:nvGrpSpPr>
        <p:grpSpPr>
          <a:xfrm>
            <a:off x="112345" y="640913"/>
            <a:ext cx="3459530" cy="5576174"/>
            <a:chOff x="112345" y="456247"/>
            <a:chExt cx="3459530" cy="55761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F58086-4667-47A8-A615-22FEBEBDF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10" y="456247"/>
              <a:ext cx="1911600" cy="19116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6B22E1-F14E-4078-BAEB-93066E31109B}"/>
                </a:ext>
              </a:extLst>
            </p:cNvPr>
            <p:cNvSpPr/>
            <p:nvPr/>
          </p:nvSpPr>
          <p:spPr>
            <a:xfrm>
              <a:off x="112345" y="2985433"/>
              <a:ext cx="345953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Lift-and-shift</a:t>
              </a: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workloads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Specific </a:t>
              </a:r>
              <a:r>
                <a:rPr lang="en-US" sz="24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compatibility</a:t>
              </a: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requirements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Minimal</a:t>
              </a: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hands-on requirements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837B99-A454-425F-8DA5-436D5E3A1A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90" y="640913"/>
            <a:ext cx="1911600" cy="1911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70835BD-85CB-4A74-9E5A-29839828C847}"/>
              </a:ext>
            </a:extLst>
          </p:cNvPr>
          <p:cNvSpPr/>
          <p:nvPr/>
        </p:nvSpPr>
        <p:spPr>
          <a:xfrm>
            <a:off x="8620125" y="3170099"/>
            <a:ext cx="34595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New cloud-designed applications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Multi-tenant load patterns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Minimal to zero hands-on requirements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DCFCFB-CF6B-4E8A-81DE-3EFAE3BE0005}"/>
              </a:ext>
            </a:extLst>
          </p:cNvPr>
          <p:cNvSpPr/>
          <p:nvPr/>
        </p:nvSpPr>
        <p:spPr>
          <a:xfrm>
            <a:off x="4078235" y="271581"/>
            <a:ext cx="7956190" cy="635316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824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17DBED-42C6-45C7-8DF8-7E8BE45AE066}"/>
              </a:ext>
            </a:extLst>
          </p:cNvPr>
          <p:cNvGrpSpPr/>
          <p:nvPr/>
        </p:nvGrpSpPr>
        <p:grpSpPr>
          <a:xfrm>
            <a:off x="4086225" y="640913"/>
            <a:ext cx="4019550" cy="5576174"/>
            <a:chOff x="4086225" y="640913"/>
            <a:chExt cx="4019550" cy="557617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36C3EA-EE24-40C5-BE7B-7682E0DB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200" y="640913"/>
              <a:ext cx="1911600" cy="1911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20B110-5F30-480C-8189-3907DE9E9526}"/>
                </a:ext>
              </a:extLst>
            </p:cNvPr>
            <p:cNvSpPr/>
            <p:nvPr/>
          </p:nvSpPr>
          <p:spPr>
            <a:xfrm>
              <a:off x="4086225" y="3170099"/>
              <a:ext cx="401955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New </a:t>
              </a:r>
              <a:r>
                <a:rPr lang="en-US" sz="24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cloud-designed</a:t>
              </a: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applications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</a:t>
              </a: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time-to-market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Minimal to zero </a:t>
              </a: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hands-on requirements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3AA958-810F-4C06-8605-E0AF13FD8253}"/>
              </a:ext>
            </a:extLst>
          </p:cNvPr>
          <p:cNvGrpSpPr/>
          <p:nvPr/>
        </p:nvGrpSpPr>
        <p:grpSpPr>
          <a:xfrm>
            <a:off x="112345" y="640913"/>
            <a:ext cx="3459530" cy="5576174"/>
            <a:chOff x="112345" y="456247"/>
            <a:chExt cx="3459530" cy="55761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F58086-4667-47A8-A615-22FEBEBDF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10" y="456247"/>
              <a:ext cx="1911600" cy="19116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6B22E1-F14E-4078-BAEB-93066E31109B}"/>
                </a:ext>
              </a:extLst>
            </p:cNvPr>
            <p:cNvSpPr/>
            <p:nvPr/>
          </p:nvSpPr>
          <p:spPr>
            <a:xfrm>
              <a:off x="112345" y="2985433"/>
              <a:ext cx="345953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Lift-and-shift workloads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Specific compatibility requirements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Minimal hands-on requirements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072562-81C4-474A-ADB2-47258F78CBB2}"/>
              </a:ext>
            </a:extLst>
          </p:cNvPr>
          <p:cNvGrpSpPr/>
          <p:nvPr/>
        </p:nvGrpSpPr>
        <p:grpSpPr>
          <a:xfrm>
            <a:off x="8620125" y="640913"/>
            <a:ext cx="3459530" cy="5945506"/>
            <a:chOff x="8620125" y="640913"/>
            <a:chExt cx="3459530" cy="594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837B99-A454-425F-8DA5-436D5E3A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4090" y="640913"/>
              <a:ext cx="1911600" cy="19116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0835BD-85CB-4A74-9E5A-29839828C847}"/>
                </a:ext>
              </a:extLst>
            </p:cNvPr>
            <p:cNvSpPr/>
            <p:nvPr/>
          </p:nvSpPr>
          <p:spPr>
            <a:xfrm>
              <a:off x="8620125" y="3170099"/>
              <a:ext cx="3459530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New cloud-designed applications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Multi-tenant load patterns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Minimal to zero hands-on requirements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7DCFCFB-CF6B-4E8A-81DE-3EFAE3BE0005}"/>
              </a:ext>
            </a:extLst>
          </p:cNvPr>
          <p:cNvSpPr/>
          <p:nvPr/>
        </p:nvSpPr>
        <p:spPr>
          <a:xfrm>
            <a:off x="0" y="128592"/>
            <a:ext cx="3667125" cy="635316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D1DC4A-FE46-4B91-BC4E-D173CB68BFB7}"/>
              </a:ext>
            </a:extLst>
          </p:cNvPr>
          <p:cNvSpPr/>
          <p:nvPr/>
        </p:nvSpPr>
        <p:spPr>
          <a:xfrm>
            <a:off x="8337675" y="273105"/>
            <a:ext cx="3667125" cy="635316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09598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7D76E9-0D00-4C10-8E03-F903F25A788B}"/>
              </a:ext>
            </a:extLst>
          </p:cNvPr>
          <p:cNvGrpSpPr/>
          <p:nvPr/>
        </p:nvGrpSpPr>
        <p:grpSpPr>
          <a:xfrm>
            <a:off x="4086225" y="640913"/>
            <a:ext cx="4019550" cy="5576174"/>
            <a:chOff x="4086225" y="456247"/>
            <a:chExt cx="4019550" cy="557617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36C3EA-EE24-40C5-BE7B-7682E0DB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200" y="456247"/>
              <a:ext cx="1911600" cy="1911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20B110-5F30-480C-8189-3907DE9E9526}"/>
                </a:ext>
              </a:extLst>
            </p:cNvPr>
            <p:cNvSpPr/>
            <p:nvPr/>
          </p:nvSpPr>
          <p:spPr>
            <a:xfrm>
              <a:off x="4086225" y="2985433"/>
              <a:ext cx="401955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New cloud-designed applications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 time-to-market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Minimal to zero hands-on requirements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E3AA958-810F-4C06-8605-E0AF13FD8253}"/>
              </a:ext>
            </a:extLst>
          </p:cNvPr>
          <p:cNvGrpSpPr/>
          <p:nvPr/>
        </p:nvGrpSpPr>
        <p:grpSpPr>
          <a:xfrm>
            <a:off x="112345" y="640913"/>
            <a:ext cx="3459530" cy="5576174"/>
            <a:chOff x="112345" y="456247"/>
            <a:chExt cx="3459530" cy="55761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F58086-4667-47A8-A615-22FEBEBDF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10" y="456247"/>
              <a:ext cx="1911600" cy="19116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6B22E1-F14E-4078-BAEB-93066E31109B}"/>
                </a:ext>
              </a:extLst>
            </p:cNvPr>
            <p:cNvSpPr/>
            <p:nvPr/>
          </p:nvSpPr>
          <p:spPr>
            <a:xfrm>
              <a:off x="112345" y="2985433"/>
              <a:ext cx="3459530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Lift-and-shift workloads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Specific compatibility requirements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Minimal hands-on requirements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DFA4261-EE84-4BB7-BC4B-1C874BC9D141}"/>
              </a:ext>
            </a:extLst>
          </p:cNvPr>
          <p:cNvGrpSpPr/>
          <p:nvPr/>
        </p:nvGrpSpPr>
        <p:grpSpPr>
          <a:xfrm>
            <a:off x="8620125" y="640913"/>
            <a:ext cx="3459530" cy="5945506"/>
            <a:chOff x="8620125" y="640913"/>
            <a:chExt cx="3459530" cy="594550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837B99-A454-425F-8DA5-436D5E3A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4090" y="640913"/>
              <a:ext cx="1911600" cy="19116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0835BD-85CB-4A74-9E5A-29839828C847}"/>
                </a:ext>
              </a:extLst>
            </p:cNvPr>
            <p:cNvSpPr/>
            <p:nvPr/>
          </p:nvSpPr>
          <p:spPr>
            <a:xfrm>
              <a:off x="8620125" y="3170099"/>
              <a:ext cx="3459530" cy="34163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New </a:t>
              </a:r>
              <a:r>
                <a:rPr lang="en-US" sz="24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cloud-designed</a:t>
              </a: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applications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Multi-tenant</a:t>
              </a: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load patterns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24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Minimal to zero </a:t>
              </a:r>
              <a:r>
                <a:rPr lang="en-US" sz="24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hands-on requirements</a:t>
              </a:r>
            </a:p>
            <a:p>
              <a:pPr algn="ctr"/>
              <a:endPara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7DCFCFB-CF6B-4E8A-81DE-3EFAE3BE0005}"/>
              </a:ext>
            </a:extLst>
          </p:cNvPr>
          <p:cNvSpPr/>
          <p:nvPr/>
        </p:nvSpPr>
        <p:spPr>
          <a:xfrm>
            <a:off x="0" y="252417"/>
            <a:ext cx="7956190" cy="6353166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21302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7A4D5-D3DD-48E8-AE20-E707F3E1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AF856B-6237-41BF-A3DE-1D77E30BE1D0}"/>
              </a:ext>
            </a:extLst>
          </p:cNvPr>
          <p:cNvSpPr/>
          <p:nvPr/>
        </p:nvSpPr>
        <p:spPr>
          <a:xfrm>
            <a:off x="3277808" y="906738"/>
            <a:ext cx="9245600" cy="504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DMV &amp; XEvents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Agent(*)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CLR</a:t>
            </a:r>
          </a:p>
          <a:p>
            <a:pPr algn="ctr">
              <a:lnSpc>
                <a:spcPct val="150000"/>
              </a:lnSpc>
            </a:pP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Native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backup/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restore</a:t>
            </a:r>
            <a:endParaRPr lang="sv-SE" sz="4400" dirty="0">
              <a:solidFill>
                <a:srgbClr val="FFF2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Cross-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queries</a:t>
            </a:r>
            <a:endParaRPr lang="sv-SE" sz="4400" dirty="0">
              <a:solidFill>
                <a:srgbClr val="FFF2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5F5069B-0BF1-4066-AAAD-50B8EB3ADF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432049"/>
            <a:ext cx="1993901" cy="19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150AA7-0F47-4F7E-8060-DD5A5E1F5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2432049"/>
            <a:ext cx="1993901" cy="19939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AF856B-6237-41BF-A3DE-1D77E30BE1D0}"/>
              </a:ext>
            </a:extLst>
          </p:cNvPr>
          <p:cNvSpPr/>
          <p:nvPr/>
        </p:nvSpPr>
        <p:spPr>
          <a:xfrm>
            <a:off x="3257551" y="906738"/>
            <a:ext cx="9245600" cy="504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Entirely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independent</a:t>
            </a:r>
          </a:p>
          <a:p>
            <a:pPr algn="ctr">
              <a:lnSpc>
                <a:spcPct val="150000"/>
              </a:lnSpc>
            </a:pP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Elastic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database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jobs</a:t>
            </a:r>
            <a:endParaRPr lang="sv-SE" sz="4400" dirty="0">
              <a:solidFill>
                <a:srgbClr val="FFF2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Little or no administration</a:t>
            </a:r>
          </a:p>
          <a:p>
            <a:pPr algn="ctr">
              <a:lnSpc>
                <a:spcPct val="150000"/>
              </a:lnSpc>
            </a:pP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Automatic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tuning</a:t>
            </a:r>
            <a:endParaRPr lang="sv-SE" sz="4400" dirty="0">
              <a:solidFill>
                <a:srgbClr val="FFF2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Simple, fast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scaling</a:t>
            </a:r>
            <a:endParaRPr lang="sv-SE" sz="4400" dirty="0">
              <a:solidFill>
                <a:srgbClr val="FFF2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FED98-A417-424D-8A6F-0192B9F9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6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8FD8F-8205-40E1-85A8-3B82FC911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51" y="2432049"/>
            <a:ext cx="1993901" cy="19939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AF856B-6237-41BF-A3DE-1D77E30BE1D0}"/>
              </a:ext>
            </a:extLst>
          </p:cNvPr>
          <p:cNvSpPr/>
          <p:nvPr/>
        </p:nvSpPr>
        <p:spPr>
          <a:xfrm>
            <a:off x="3092452" y="2428415"/>
            <a:ext cx="9245600" cy="199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Multi-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tenant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load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patterns</a:t>
            </a:r>
            <a:endParaRPr lang="sv-SE" sz="4400" dirty="0">
              <a:solidFill>
                <a:srgbClr val="FFF2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Simple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move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 –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move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out</a:t>
            </a:r>
            <a:endParaRPr lang="sv-SE" sz="4400" dirty="0">
              <a:solidFill>
                <a:srgbClr val="FFF2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7FF85-2080-486A-99D3-17DD07667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68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77777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our databases with a utilization pattern suitable for a pool">
            <a:extLst>
              <a:ext uri="{FF2B5EF4-FFF2-40B4-BE49-F238E27FC236}">
                <a16:creationId xmlns:a16="http://schemas.microsoft.com/office/drawing/2014/main" id="{C4781B21-7ADF-48DD-B883-D6DA5B549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440935"/>
            <a:ext cx="10236200" cy="59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33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twenty databases with a utilization pattern suitable for a pool">
            <a:extLst>
              <a:ext uri="{FF2B5EF4-FFF2-40B4-BE49-F238E27FC236}">
                <a16:creationId xmlns:a16="http://schemas.microsoft.com/office/drawing/2014/main" id="{48FE9E53-6E50-47EE-9242-D5F5B5074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18" y="441000"/>
            <a:ext cx="10235963" cy="59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998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20622FC-3FA5-4ACF-98BF-FE6722AC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5420455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pic>
        <p:nvPicPr>
          <p:cNvPr id="29698" name="Picture 2" descr="https://www.mpaa.org/wp-content/uploads/2018/04/HanSolo5a7e0763de1c1.jpg">
            <a:extLst>
              <a:ext uri="{FF2B5EF4-FFF2-40B4-BE49-F238E27FC236}">
                <a16:creationId xmlns:a16="http://schemas.microsoft.com/office/drawing/2014/main" id="{B393D27E-D88D-4B9F-AF48-37802D3BB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587" y="0"/>
            <a:ext cx="12193588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3DDD3-1182-4884-9FB7-9D3C39B87D0A}"/>
              </a:ext>
            </a:extLst>
          </p:cNvPr>
          <p:cNvSpPr txBox="1"/>
          <p:nvPr/>
        </p:nvSpPr>
        <p:spPr>
          <a:xfrm>
            <a:off x="9166813" y="6596390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Copyright (C)Lucasfilm/Disney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1006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2B7891-B62D-4E30-97BE-5D83E72B1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87823" y="1089534"/>
            <a:ext cx="12212579" cy="4678932"/>
            <a:chOff x="61541" y="498914"/>
            <a:chExt cx="12212579" cy="4678932"/>
          </a:xfrm>
        </p:grpSpPr>
        <p:pic>
          <p:nvPicPr>
            <p:cNvPr id="3" name="Picture 4" descr="Bildresultat för captain piet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41" y="498914"/>
              <a:ext cx="5974003" cy="466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Bildresultat för captain need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5544" y="498914"/>
              <a:ext cx="6238576" cy="4678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9166813" y="6596390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Copyright (C)Lucasfilm/Disney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517200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9201BB-E233-4D0D-BCE8-FD22CF4C27A4}"/>
              </a:ext>
            </a:extLst>
          </p:cNvPr>
          <p:cNvGrpSpPr/>
          <p:nvPr/>
        </p:nvGrpSpPr>
        <p:grpSpPr>
          <a:xfrm>
            <a:off x="741648" y="1098257"/>
            <a:ext cx="10708704" cy="4661486"/>
            <a:chOff x="741648" y="1155833"/>
            <a:chExt cx="10708704" cy="46614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236C3EA-EE24-40C5-BE7B-7682E0DB4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200" y="1155833"/>
              <a:ext cx="1911600" cy="1911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F58086-4667-47A8-A615-22FEBEBDF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10" y="1155833"/>
              <a:ext cx="1911600" cy="19116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837B99-A454-425F-8DA5-436D5E3A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4090" y="1155833"/>
              <a:ext cx="1911600" cy="1911600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2F2D3D4-D67F-4DFC-9DC0-0DAE8A47CF73}"/>
                </a:ext>
              </a:extLst>
            </p:cNvPr>
            <p:cNvSpPr/>
            <p:nvPr/>
          </p:nvSpPr>
          <p:spPr>
            <a:xfrm>
              <a:off x="741648" y="3569757"/>
              <a:ext cx="220092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 err="1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vCore</a:t>
              </a:r>
              <a:endParaRPr lang="en-SE" sz="7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DD9266-9AAF-44E9-98F4-86403B284D9C}"/>
                </a:ext>
              </a:extLst>
            </p:cNvPr>
            <p:cNvSpPr/>
            <p:nvPr/>
          </p:nvSpPr>
          <p:spPr>
            <a:xfrm>
              <a:off x="4995538" y="3569756"/>
              <a:ext cx="220092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 err="1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vCore</a:t>
              </a:r>
              <a:endParaRPr lang="en-SE" sz="7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6F4010-CF05-4A95-91CA-C7FDBAE91F0E}"/>
                </a:ext>
              </a:extLst>
            </p:cNvPr>
            <p:cNvSpPr/>
            <p:nvPr/>
          </p:nvSpPr>
          <p:spPr>
            <a:xfrm>
              <a:off x="9249428" y="3569756"/>
              <a:ext cx="2200924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0" dirty="0" err="1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vCore</a:t>
              </a:r>
              <a:endParaRPr lang="en-SE" sz="7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3C795C1-BB95-4F78-AE61-097CD816C5B9}"/>
                </a:ext>
              </a:extLst>
            </p:cNvPr>
            <p:cNvSpPr/>
            <p:nvPr/>
          </p:nvSpPr>
          <p:spPr>
            <a:xfrm>
              <a:off x="5260226" y="4801656"/>
              <a:ext cx="167154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DTU</a:t>
              </a:r>
              <a:endParaRPr lang="en-SE" sz="7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070111-6709-4908-B3A4-7250245C2BE6}"/>
                </a:ext>
              </a:extLst>
            </p:cNvPr>
            <p:cNvSpPr/>
            <p:nvPr/>
          </p:nvSpPr>
          <p:spPr>
            <a:xfrm>
              <a:off x="9309734" y="4801656"/>
              <a:ext cx="208031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 dirty="0" err="1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eDTU</a:t>
              </a:r>
              <a:endParaRPr lang="en-SE" sz="72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7D78612-AACA-4B73-93FF-5AD433F64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74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1C8CA6-2640-4903-9485-E8E63E7CC7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69" y="231761"/>
            <a:ext cx="989234" cy="98923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B15D41-15BB-4508-B548-BA0C4B357E11}"/>
              </a:ext>
            </a:extLst>
          </p:cNvPr>
          <p:cNvSpPr/>
          <p:nvPr/>
        </p:nvSpPr>
        <p:spPr>
          <a:xfrm>
            <a:off x="3646269" y="302666"/>
            <a:ext cx="27181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40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General </a:t>
            </a:r>
          </a:p>
          <a:p>
            <a:pPr algn="ctr"/>
            <a:r>
              <a:rPr lang="sv-SE" sz="4000" dirty="0" err="1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Purpose</a:t>
            </a:r>
            <a:endParaRPr lang="sv-SE" sz="4000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98F68-5639-4ED8-8C86-6A06DD048103}"/>
              </a:ext>
            </a:extLst>
          </p:cNvPr>
          <p:cNvSpPr/>
          <p:nvPr/>
        </p:nvSpPr>
        <p:spPr>
          <a:xfrm>
            <a:off x="7046762" y="302667"/>
            <a:ext cx="30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40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</a:t>
            </a:r>
          </a:p>
          <a:p>
            <a:pPr algn="ctr"/>
            <a:r>
              <a:rPr lang="sv-SE" sz="4000" dirty="0" err="1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Critical</a:t>
            </a:r>
            <a:endParaRPr lang="sv-SE" sz="4000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23976B-3563-4AE9-B193-D94AAE3FE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64" y="2967052"/>
            <a:ext cx="729000" cy="380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E17C5C-CCC9-4BDF-9343-137F9B42D9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64" y="1930735"/>
            <a:ext cx="810000" cy="696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784E90-CA3A-4B4F-ACD1-815307FCF1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64" y="4874953"/>
            <a:ext cx="729000" cy="4951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0B16BA-AB5A-43BE-9542-A135283C78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702564" y="5709837"/>
            <a:ext cx="729000" cy="4242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F2602A-F8D2-4478-ABE4-7C6D8995D28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64" y="3687233"/>
            <a:ext cx="675000" cy="848004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C1BAC39-EB69-41EC-BCB7-4C578A766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211426"/>
              </p:ext>
            </p:extLst>
          </p:nvPr>
        </p:nvGraphicFramePr>
        <p:xfrm>
          <a:off x="3089274" y="1813772"/>
          <a:ext cx="7407275" cy="452988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631393">
                  <a:extLst>
                    <a:ext uri="{9D8B030D-6E8A-4147-A177-3AD203B41FA5}">
                      <a16:colId xmlns:a16="http://schemas.microsoft.com/office/drawing/2014/main" val="3024943506"/>
                    </a:ext>
                  </a:extLst>
                </a:gridCol>
                <a:gridCol w="3775882">
                  <a:extLst>
                    <a:ext uri="{9D8B030D-6E8A-4147-A177-3AD203B41FA5}">
                      <a16:colId xmlns:a16="http://schemas.microsoft.com/office/drawing/2014/main" val="950491765"/>
                    </a:ext>
                  </a:extLst>
                </a:gridCol>
              </a:tblGrid>
              <a:tr h="905976">
                <a:tc gridSpan="2"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1-80 vCPU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SE" sz="3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059"/>
                  </a:ext>
                </a:extLst>
              </a:tr>
              <a:tr h="905976">
                <a:tc gridSpan="2"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44-440GB 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SE" sz="3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31944"/>
                  </a:ext>
                </a:extLst>
              </a:tr>
              <a:tr h="90597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Max 8TB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4TB*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21897"/>
                  </a:ext>
                </a:extLst>
              </a:tr>
              <a:tr h="90597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~500-7500 / file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1375 / </a:t>
                      </a:r>
                      <a:r>
                        <a:rPr lang="en-US" sz="3600" dirty="0" err="1">
                          <a:solidFill>
                            <a:schemeClr val="bg1"/>
                          </a:solidFill>
                        </a:rPr>
                        <a:t>vCore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429791"/>
                  </a:ext>
                </a:extLst>
              </a:tr>
              <a:tr h="90597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5-10ms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1-2ms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986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378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B15D41-15BB-4508-B548-BA0C4B357E11}"/>
              </a:ext>
            </a:extLst>
          </p:cNvPr>
          <p:cNvSpPr/>
          <p:nvPr/>
        </p:nvSpPr>
        <p:spPr>
          <a:xfrm>
            <a:off x="2627094" y="940841"/>
            <a:ext cx="27181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40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General </a:t>
            </a:r>
          </a:p>
          <a:p>
            <a:pPr algn="ctr"/>
            <a:r>
              <a:rPr lang="sv-SE" sz="4000" dirty="0" err="1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Purpose</a:t>
            </a:r>
            <a:endParaRPr lang="sv-SE" sz="4000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D98F68-5639-4ED8-8C86-6A06DD048103}"/>
              </a:ext>
            </a:extLst>
          </p:cNvPr>
          <p:cNvSpPr/>
          <p:nvPr/>
        </p:nvSpPr>
        <p:spPr>
          <a:xfrm>
            <a:off x="5223100" y="940842"/>
            <a:ext cx="30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40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Business </a:t>
            </a:r>
          </a:p>
          <a:p>
            <a:pPr algn="ctr"/>
            <a:r>
              <a:rPr lang="sv-SE" sz="4000" dirty="0" err="1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Critical</a:t>
            </a:r>
            <a:endParaRPr lang="sv-SE" sz="4000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23976B-3563-4AE9-B193-D94AAE3FE8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9" y="3605227"/>
            <a:ext cx="729000" cy="380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E17C5C-CCC9-4BDF-9343-137F9B42D9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9" y="2568910"/>
            <a:ext cx="810000" cy="696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784E90-CA3A-4B4F-ACD1-815307FCF1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9" y="5513128"/>
            <a:ext cx="729000" cy="495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F2602A-F8D2-4478-ABE4-7C6D8995D2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9" y="4325408"/>
            <a:ext cx="675000" cy="84800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C39AC54-05C2-4785-8B7F-C320C118A3CC}"/>
              </a:ext>
            </a:extLst>
          </p:cNvPr>
          <p:cNvSpPr/>
          <p:nvPr/>
        </p:nvSpPr>
        <p:spPr>
          <a:xfrm>
            <a:off x="8185601" y="940842"/>
            <a:ext cx="30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4000" dirty="0" err="1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Hyperscale</a:t>
            </a:r>
            <a:endParaRPr lang="sv-SE" sz="4000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sv-SE" sz="40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</a:t>
            </a:r>
            <a:r>
              <a:rPr lang="sv-SE" sz="4000" dirty="0" err="1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preview</a:t>
            </a:r>
            <a:r>
              <a:rPr lang="sv-SE" sz="40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)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C1BAC39-EB69-41EC-BCB7-4C578A766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642882"/>
              </p:ext>
            </p:extLst>
          </p:nvPr>
        </p:nvGraphicFramePr>
        <p:xfrm>
          <a:off x="2260600" y="2451947"/>
          <a:ext cx="9017001" cy="3662808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3005667">
                  <a:extLst>
                    <a:ext uri="{9D8B030D-6E8A-4147-A177-3AD203B41FA5}">
                      <a16:colId xmlns:a16="http://schemas.microsoft.com/office/drawing/2014/main" val="3024943506"/>
                    </a:ext>
                  </a:extLst>
                </a:gridCol>
                <a:gridCol w="3125258">
                  <a:extLst>
                    <a:ext uri="{9D8B030D-6E8A-4147-A177-3AD203B41FA5}">
                      <a16:colId xmlns:a16="http://schemas.microsoft.com/office/drawing/2014/main" val="950491765"/>
                    </a:ext>
                  </a:extLst>
                </a:gridCol>
                <a:gridCol w="2886076">
                  <a:extLst>
                    <a:ext uri="{9D8B030D-6E8A-4147-A177-3AD203B41FA5}">
                      <a16:colId xmlns:a16="http://schemas.microsoft.com/office/drawing/2014/main" val="2287860371"/>
                    </a:ext>
                  </a:extLst>
                </a:gridCol>
              </a:tblGrid>
              <a:tr h="905976">
                <a:tc gridSpan="3"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1-80 vCPU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SE" sz="3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SE" sz="3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6778059"/>
                  </a:ext>
                </a:extLst>
              </a:tr>
              <a:tr h="905976">
                <a:tc gridSpan="3"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7/5.1 GB / </a:t>
                      </a:r>
                      <a:r>
                        <a:rPr lang="en-US" sz="3600" dirty="0" err="1">
                          <a:solidFill>
                            <a:schemeClr val="bg1"/>
                          </a:solidFill>
                        </a:rPr>
                        <a:t>vCore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SE" sz="3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SE" sz="36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31944"/>
                  </a:ext>
                </a:extLst>
              </a:tr>
              <a:tr h="905976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5TB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1TB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100TB+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21897"/>
                  </a:ext>
                </a:extLst>
              </a:tr>
              <a:tr h="90597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500 IOPS /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</a:rPr>
                        <a:t>vCore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(max 5000)</a:t>
                      </a:r>
                      <a:endParaRPr lang="en-SE" sz="2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5000 IOPS /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</a:rPr>
                        <a:t>vCore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(max 200.000)</a:t>
                      </a:r>
                      <a:endParaRPr lang="en-SE" sz="2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bg1"/>
                          </a:solidFill>
                        </a:rPr>
                        <a:t>TBD</a:t>
                      </a:r>
                      <a:endParaRPr lang="en-SE" sz="36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429791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85E777A-A3DF-420F-B0BE-87DADE6125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9" y="228548"/>
            <a:ext cx="972000" cy="97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07412A-8693-4055-920E-8A740A6E53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39" y="228548"/>
            <a:ext cx="972000" cy="9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4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16C22F7-B8F1-47D9-9533-1584BF427ABF}"/>
              </a:ext>
            </a:extLst>
          </p:cNvPr>
          <p:cNvGrpSpPr/>
          <p:nvPr/>
        </p:nvGrpSpPr>
        <p:grpSpPr>
          <a:xfrm>
            <a:off x="690089" y="3314700"/>
            <a:ext cx="10811822" cy="3143882"/>
            <a:chOff x="690089" y="3314700"/>
            <a:chExt cx="10811822" cy="31438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B07E43D-B7EC-41CC-B72A-55BC798F16BE}"/>
                </a:ext>
              </a:extLst>
            </p:cNvPr>
            <p:cNvSpPr/>
            <p:nvPr/>
          </p:nvSpPr>
          <p:spPr>
            <a:xfrm>
              <a:off x="690089" y="3314700"/>
              <a:ext cx="3143882" cy="3143882"/>
            </a:xfrm>
            <a:prstGeom prst="rect">
              <a:avLst/>
            </a:prstGeom>
            <a:no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79A859-BE83-4664-9A83-95CE39129AC3}"/>
                </a:ext>
              </a:extLst>
            </p:cNvPr>
            <p:cNvSpPr/>
            <p:nvPr/>
          </p:nvSpPr>
          <p:spPr>
            <a:xfrm>
              <a:off x="4524059" y="3314700"/>
              <a:ext cx="3143882" cy="3143882"/>
            </a:xfrm>
            <a:prstGeom prst="rect">
              <a:avLst/>
            </a:prstGeom>
            <a:no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93BD48-3C40-448E-A2F8-1F7FBB9A84C2}"/>
                </a:ext>
              </a:extLst>
            </p:cNvPr>
            <p:cNvSpPr/>
            <p:nvPr/>
          </p:nvSpPr>
          <p:spPr>
            <a:xfrm>
              <a:off x="8358029" y="3314700"/>
              <a:ext cx="3143882" cy="3143882"/>
            </a:xfrm>
            <a:prstGeom prst="rect">
              <a:avLst/>
            </a:prstGeom>
            <a:no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4DB6F0-B736-4FDD-A419-45D2BCB8CE06}"/>
                </a:ext>
              </a:extLst>
            </p:cNvPr>
            <p:cNvSpPr txBox="1"/>
            <p:nvPr/>
          </p:nvSpPr>
          <p:spPr>
            <a:xfrm>
              <a:off x="1195829" y="4149584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Basic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589032-7691-4AF4-ABFB-53CABC89DA16}"/>
                </a:ext>
              </a:extLst>
            </p:cNvPr>
            <p:cNvSpPr txBox="1"/>
            <p:nvPr/>
          </p:nvSpPr>
          <p:spPr>
            <a:xfrm>
              <a:off x="5029799" y="3760230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Standard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BA49CC-8B12-4310-9F82-CA740D333394}"/>
                </a:ext>
              </a:extLst>
            </p:cNvPr>
            <p:cNvSpPr txBox="1"/>
            <p:nvPr/>
          </p:nvSpPr>
          <p:spPr>
            <a:xfrm>
              <a:off x="8865913" y="3760230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Premium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7EBE08-D5E6-438B-8EC0-13B0BE5DF049}"/>
                </a:ext>
              </a:extLst>
            </p:cNvPr>
            <p:cNvSpPr txBox="1"/>
            <p:nvPr/>
          </p:nvSpPr>
          <p:spPr>
            <a:xfrm>
              <a:off x="4635500" y="4614691"/>
              <a:ext cx="2921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S0 – 10 DTU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S12 – 3000 DTU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524CC6-2A6E-4D21-B409-BF9F049C4487}"/>
                </a:ext>
              </a:extLst>
            </p:cNvPr>
            <p:cNvSpPr txBox="1"/>
            <p:nvPr/>
          </p:nvSpPr>
          <p:spPr>
            <a:xfrm>
              <a:off x="8469470" y="4614691"/>
              <a:ext cx="29210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P1 – 125 DTU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…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P15 – 4000 DTU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3232B2-E16D-4C2B-9A77-9BEE8FF105FC}"/>
                </a:ext>
              </a:extLst>
            </p:cNvPr>
            <p:cNvSpPr txBox="1"/>
            <p:nvPr/>
          </p:nvSpPr>
          <p:spPr>
            <a:xfrm>
              <a:off x="790738" y="5004045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 – 5 DTU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9F03EF34-0E80-4687-B68A-48021A8E7F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00" y="488657"/>
            <a:ext cx="1911600" cy="1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81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16C22F7-B8F1-47D9-9533-1584BF427ABF}"/>
              </a:ext>
            </a:extLst>
          </p:cNvPr>
          <p:cNvGrpSpPr/>
          <p:nvPr/>
        </p:nvGrpSpPr>
        <p:grpSpPr>
          <a:xfrm>
            <a:off x="690089" y="3314700"/>
            <a:ext cx="10811822" cy="3143882"/>
            <a:chOff x="690089" y="3314700"/>
            <a:chExt cx="10811822" cy="31438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B07E43D-B7EC-41CC-B72A-55BC798F16BE}"/>
                </a:ext>
              </a:extLst>
            </p:cNvPr>
            <p:cNvSpPr/>
            <p:nvPr/>
          </p:nvSpPr>
          <p:spPr>
            <a:xfrm>
              <a:off x="690089" y="3314700"/>
              <a:ext cx="3143882" cy="3143882"/>
            </a:xfrm>
            <a:prstGeom prst="rect">
              <a:avLst/>
            </a:prstGeom>
            <a:no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079A859-BE83-4664-9A83-95CE39129AC3}"/>
                </a:ext>
              </a:extLst>
            </p:cNvPr>
            <p:cNvSpPr/>
            <p:nvPr/>
          </p:nvSpPr>
          <p:spPr>
            <a:xfrm>
              <a:off x="4524059" y="3314700"/>
              <a:ext cx="3143882" cy="3143882"/>
            </a:xfrm>
            <a:prstGeom prst="rect">
              <a:avLst/>
            </a:prstGeom>
            <a:no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93BD48-3C40-448E-A2F8-1F7FBB9A84C2}"/>
                </a:ext>
              </a:extLst>
            </p:cNvPr>
            <p:cNvSpPr/>
            <p:nvPr/>
          </p:nvSpPr>
          <p:spPr>
            <a:xfrm>
              <a:off x="8358029" y="3314700"/>
              <a:ext cx="3143882" cy="3143882"/>
            </a:xfrm>
            <a:prstGeom prst="rect">
              <a:avLst/>
            </a:prstGeom>
            <a:no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4DB6F0-B736-4FDD-A419-45D2BCB8CE06}"/>
                </a:ext>
              </a:extLst>
            </p:cNvPr>
            <p:cNvSpPr txBox="1"/>
            <p:nvPr/>
          </p:nvSpPr>
          <p:spPr>
            <a:xfrm>
              <a:off x="1195829" y="4149584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Basic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A589032-7691-4AF4-ABFB-53CABC89DA16}"/>
                </a:ext>
              </a:extLst>
            </p:cNvPr>
            <p:cNvSpPr txBox="1"/>
            <p:nvPr/>
          </p:nvSpPr>
          <p:spPr>
            <a:xfrm>
              <a:off x="5029799" y="4149584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Standard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BA49CC-8B12-4310-9F82-CA740D333394}"/>
                </a:ext>
              </a:extLst>
            </p:cNvPr>
            <p:cNvSpPr txBox="1"/>
            <p:nvPr/>
          </p:nvSpPr>
          <p:spPr>
            <a:xfrm>
              <a:off x="8865913" y="4149584"/>
              <a:ext cx="21324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Premium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7EBE08-D5E6-438B-8EC0-13B0BE5DF049}"/>
                </a:ext>
              </a:extLst>
            </p:cNvPr>
            <p:cNvSpPr txBox="1"/>
            <p:nvPr/>
          </p:nvSpPr>
          <p:spPr>
            <a:xfrm>
              <a:off x="4635500" y="5004045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50-3000 </a:t>
              </a:r>
              <a:r>
                <a:rPr lang="en-GB" sz="28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eDTU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524CC6-2A6E-4D21-B409-BF9F049C4487}"/>
                </a:ext>
              </a:extLst>
            </p:cNvPr>
            <p:cNvSpPr txBox="1"/>
            <p:nvPr/>
          </p:nvSpPr>
          <p:spPr>
            <a:xfrm>
              <a:off x="8469470" y="5004045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125-4000 </a:t>
              </a:r>
              <a:r>
                <a:rPr lang="en-GB" sz="28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eDTU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93232B2-E16D-4C2B-9A77-9BEE8FF105FC}"/>
                </a:ext>
              </a:extLst>
            </p:cNvPr>
            <p:cNvSpPr txBox="1"/>
            <p:nvPr/>
          </p:nvSpPr>
          <p:spPr>
            <a:xfrm>
              <a:off x="790738" y="5004045"/>
              <a:ext cx="2921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50-1600 </a:t>
              </a:r>
              <a:r>
                <a:rPr lang="en-GB" sz="28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eDTU</a:t>
              </a:r>
              <a:endParaRPr lang="en-SE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EE64075F-B730-4E00-BDF6-6F087C2A0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00" y="437512"/>
            <a:ext cx="1911600" cy="1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08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19148" y="2143428"/>
            <a:ext cx="736140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1500" dirty="0">
                <a:solidFill>
                  <a:srgbClr val="FFFF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800x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5BB0D9-4873-44AC-AECB-31C9D8BF5D05}"/>
              </a:ext>
            </a:extLst>
          </p:cNvPr>
          <p:cNvGrpSpPr/>
          <p:nvPr/>
        </p:nvGrpSpPr>
        <p:grpSpPr>
          <a:xfrm>
            <a:off x="900892" y="2799094"/>
            <a:ext cx="1603388" cy="1961795"/>
            <a:chOff x="131541" y="3044525"/>
            <a:chExt cx="1603388" cy="1961795"/>
          </a:xfrm>
        </p:grpSpPr>
        <p:grpSp>
          <p:nvGrpSpPr>
            <p:cNvPr id="127" name="Group 126"/>
            <p:cNvGrpSpPr/>
            <p:nvPr/>
          </p:nvGrpSpPr>
          <p:grpSpPr>
            <a:xfrm>
              <a:off x="752907" y="3044525"/>
              <a:ext cx="365700" cy="485034"/>
              <a:chOff x="6274552" y="4026143"/>
              <a:chExt cx="1120921" cy="1484259"/>
            </a:xfrm>
          </p:grpSpPr>
          <p:sp>
            <p:nvSpPr>
              <p:cNvPr id="128" name="Freeform 6"/>
              <p:cNvSpPr>
                <a:spLocks/>
              </p:cNvSpPr>
              <p:nvPr/>
            </p:nvSpPr>
            <p:spPr bwMode="auto">
              <a:xfrm>
                <a:off x="6274552" y="4227136"/>
                <a:ext cx="1120919" cy="1283266"/>
              </a:xfrm>
              <a:custGeom>
                <a:avLst/>
                <a:gdLst>
                  <a:gd name="T0" fmla="*/ 0 w 2608"/>
                  <a:gd name="T1" fmla="*/ 0 h 2984"/>
                  <a:gd name="T2" fmla="*/ 2608 w 2608"/>
                  <a:gd name="T3" fmla="*/ 0 h 2984"/>
                  <a:gd name="T4" fmla="*/ 2608 w 2608"/>
                  <a:gd name="T5" fmla="*/ 2512 h 2984"/>
                  <a:gd name="T6" fmla="*/ 2605 w 2608"/>
                  <a:gd name="T7" fmla="*/ 2547 h 2984"/>
                  <a:gd name="T8" fmla="*/ 2595 w 2608"/>
                  <a:gd name="T9" fmla="*/ 2582 h 2984"/>
                  <a:gd name="T10" fmla="*/ 2577 w 2608"/>
                  <a:gd name="T11" fmla="*/ 2615 h 2984"/>
                  <a:gd name="T12" fmla="*/ 2553 w 2608"/>
                  <a:gd name="T13" fmla="*/ 2648 h 2984"/>
                  <a:gd name="T14" fmla="*/ 2523 w 2608"/>
                  <a:gd name="T15" fmla="*/ 2680 h 2984"/>
                  <a:gd name="T16" fmla="*/ 2487 w 2608"/>
                  <a:gd name="T17" fmla="*/ 2711 h 2984"/>
                  <a:gd name="T18" fmla="*/ 2446 w 2608"/>
                  <a:gd name="T19" fmla="*/ 2741 h 2984"/>
                  <a:gd name="T20" fmla="*/ 2399 w 2608"/>
                  <a:gd name="T21" fmla="*/ 2769 h 2984"/>
                  <a:gd name="T22" fmla="*/ 2346 w 2608"/>
                  <a:gd name="T23" fmla="*/ 2795 h 2984"/>
                  <a:gd name="T24" fmla="*/ 2289 w 2608"/>
                  <a:gd name="T25" fmla="*/ 2822 h 2984"/>
                  <a:gd name="T26" fmla="*/ 2226 w 2608"/>
                  <a:gd name="T27" fmla="*/ 2846 h 2984"/>
                  <a:gd name="T28" fmla="*/ 2160 w 2608"/>
                  <a:gd name="T29" fmla="*/ 2868 h 2984"/>
                  <a:gd name="T30" fmla="*/ 2089 w 2608"/>
                  <a:gd name="T31" fmla="*/ 2889 h 2984"/>
                  <a:gd name="T32" fmla="*/ 2014 w 2608"/>
                  <a:gd name="T33" fmla="*/ 2908 h 2984"/>
                  <a:gd name="T34" fmla="*/ 1936 w 2608"/>
                  <a:gd name="T35" fmla="*/ 2925 h 2984"/>
                  <a:gd name="T36" fmla="*/ 1854 w 2608"/>
                  <a:gd name="T37" fmla="*/ 2940 h 2984"/>
                  <a:gd name="T38" fmla="*/ 1769 w 2608"/>
                  <a:gd name="T39" fmla="*/ 2953 h 2984"/>
                  <a:gd name="T40" fmla="*/ 1681 w 2608"/>
                  <a:gd name="T41" fmla="*/ 2964 h 2984"/>
                  <a:gd name="T42" fmla="*/ 1590 w 2608"/>
                  <a:gd name="T43" fmla="*/ 2972 h 2984"/>
                  <a:gd name="T44" fmla="*/ 1497 w 2608"/>
                  <a:gd name="T45" fmla="*/ 2979 h 2984"/>
                  <a:gd name="T46" fmla="*/ 1402 w 2608"/>
                  <a:gd name="T47" fmla="*/ 2983 h 2984"/>
                  <a:gd name="T48" fmla="*/ 1304 w 2608"/>
                  <a:gd name="T49" fmla="*/ 2984 h 2984"/>
                  <a:gd name="T50" fmla="*/ 1304 w 2608"/>
                  <a:gd name="T51" fmla="*/ 2984 h 2984"/>
                  <a:gd name="T52" fmla="*/ 1302 w 2608"/>
                  <a:gd name="T53" fmla="*/ 2984 h 2984"/>
                  <a:gd name="T54" fmla="*/ 1287 w 2608"/>
                  <a:gd name="T55" fmla="*/ 2984 h 2984"/>
                  <a:gd name="T56" fmla="*/ 1287 w 2608"/>
                  <a:gd name="T57" fmla="*/ 2984 h 2984"/>
                  <a:gd name="T58" fmla="*/ 1190 w 2608"/>
                  <a:gd name="T59" fmla="*/ 2982 h 2984"/>
                  <a:gd name="T60" fmla="*/ 1096 w 2608"/>
                  <a:gd name="T61" fmla="*/ 2978 h 2984"/>
                  <a:gd name="T62" fmla="*/ 1005 w 2608"/>
                  <a:gd name="T63" fmla="*/ 2971 h 2984"/>
                  <a:gd name="T64" fmla="*/ 915 w 2608"/>
                  <a:gd name="T65" fmla="*/ 2962 h 2984"/>
                  <a:gd name="T66" fmla="*/ 828 w 2608"/>
                  <a:gd name="T67" fmla="*/ 2952 h 2984"/>
                  <a:gd name="T68" fmla="*/ 744 w 2608"/>
                  <a:gd name="T69" fmla="*/ 2938 h 2984"/>
                  <a:gd name="T70" fmla="*/ 663 w 2608"/>
                  <a:gd name="T71" fmla="*/ 2922 h 2984"/>
                  <a:gd name="T72" fmla="*/ 586 w 2608"/>
                  <a:gd name="T73" fmla="*/ 2905 h 2984"/>
                  <a:gd name="T74" fmla="*/ 513 w 2608"/>
                  <a:gd name="T75" fmla="*/ 2887 h 2984"/>
                  <a:gd name="T76" fmla="*/ 442 w 2608"/>
                  <a:gd name="T77" fmla="*/ 2866 h 2984"/>
                  <a:gd name="T78" fmla="*/ 377 w 2608"/>
                  <a:gd name="T79" fmla="*/ 2844 h 2984"/>
                  <a:gd name="T80" fmla="*/ 316 w 2608"/>
                  <a:gd name="T81" fmla="*/ 2820 h 2984"/>
                  <a:gd name="T82" fmla="*/ 259 w 2608"/>
                  <a:gd name="T83" fmla="*/ 2793 h 2984"/>
                  <a:gd name="T84" fmla="*/ 208 w 2608"/>
                  <a:gd name="T85" fmla="*/ 2767 h 2984"/>
                  <a:gd name="T86" fmla="*/ 162 w 2608"/>
                  <a:gd name="T87" fmla="*/ 2739 h 2984"/>
                  <a:gd name="T88" fmla="*/ 120 w 2608"/>
                  <a:gd name="T89" fmla="*/ 2710 h 2984"/>
                  <a:gd name="T90" fmla="*/ 85 w 2608"/>
                  <a:gd name="T91" fmla="*/ 2678 h 2984"/>
                  <a:gd name="T92" fmla="*/ 55 w 2608"/>
                  <a:gd name="T93" fmla="*/ 2647 h 2984"/>
                  <a:gd name="T94" fmla="*/ 32 w 2608"/>
                  <a:gd name="T95" fmla="*/ 2614 h 2984"/>
                  <a:gd name="T96" fmla="*/ 15 w 2608"/>
                  <a:gd name="T97" fmla="*/ 2581 h 2984"/>
                  <a:gd name="T98" fmla="*/ 5 w 2608"/>
                  <a:gd name="T99" fmla="*/ 2546 h 2984"/>
                  <a:gd name="T100" fmla="*/ 0 w 2608"/>
                  <a:gd name="T101" fmla="*/ 2512 h 2984"/>
                  <a:gd name="T102" fmla="*/ 0 w 2608"/>
                  <a:gd name="T103" fmla="*/ 0 h 2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608" h="2984">
                    <a:moveTo>
                      <a:pt x="0" y="0"/>
                    </a:moveTo>
                    <a:lnTo>
                      <a:pt x="2608" y="0"/>
                    </a:lnTo>
                    <a:lnTo>
                      <a:pt x="2608" y="2512"/>
                    </a:lnTo>
                    <a:lnTo>
                      <a:pt x="2605" y="2547"/>
                    </a:lnTo>
                    <a:lnTo>
                      <a:pt x="2595" y="2582"/>
                    </a:lnTo>
                    <a:lnTo>
                      <a:pt x="2577" y="2615"/>
                    </a:lnTo>
                    <a:lnTo>
                      <a:pt x="2553" y="2648"/>
                    </a:lnTo>
                    <a:lnTo>
                      <a:pt x="2523" y="2680"/>
                    </a:lnTo>
                    <a:lnTo>
                      <a:pt x="2487" y="2711"/>
                    </a:lnTo>
                    <a:lnTo>
                      <a:pt x="2446" y="2741"/>
                    </a:lnTo>
                    <a:lnTo>
                      <a:pt x="2399" y="2769"/>
                    </a:lnTo>
                    <a:lnTo>
                      <a:pt x="2346" y="2795"/>
                    </a:lnTo>
                    <a:lnTo>
                      <a:pt x="2289" y="2822"/>
                    </a:lnTo>
                    <a:lnTo>
                      <a:pt x="2226" y="2846"/>
                    </a:lnTo>
                    <a:lnTo>
                      <a:pt x="2160" y="2868"/>
                    </a:lnTo>
                    <a:lnTo>
                      <a:pt x="2089" y="2889"/>
                    </a:lnTo>
                    <a:lnTo>
                      <a:pt x="2014" y="2908"/>
                    </a:lnTo>
                    <a:lnTo>
                      <a:pt x="1936" y="2925"/>
                    </a:lnTo>
                    <a:lnTo>
                      <a:pt x="1854" y="2940"/>
                    </a:lnTo>
                    <a:lnTo>
                      <a:pt x="1769" y="2953"/>
                    </a:lnTo>
                    <a:lnTo>
                      <a:pt x="1681" y="2964"/>
                    </a:lnTo>
                    <a:lnTo>
                      <a:pt x="1590" y="2972"/>
                    </a:lnTo>
                    <a:lnTo>
                      <a:pt x="1497" y="2979"/>
                    </a:lnTo>
                    <a:lnTo>
                      <a:pt x="1402" y="2983"/>
                    </a:lnTo>
                    <a:lnTo>
                      <a:pt x="1304" y="2984"/>
                    </a:lnTo>
                    <a:lnTo>
                      <a:pt x="1304" y="2984"/>
                    </a:lnTo>
                    <a:lnTo>
                      <a:pt x="1302" y="2984"/>
                    </a:lnTo>
                    <a:lnTo>
                      <a:pt x="1287" y="2984"/>
                    </a:lnTo>
                    <a:lnTo>
                      <a:pt x="1287" y="2984"/>
                    </a:lnTo>
                    <a:lnTo>
                      <a:pt x="1190" y="2982"/>
                    </a:lnTo>
                    <a:lnTo>
                      <a:pt x="1096" y="2978"/>
                    </a:lnTo>
                    <a:lnTo>
                      <a:pt x="1005" y="2971"/>
                    </a:lnTo>
                    <a:lnTo>
                      <a:pt x="915" y="2962"/>
                    </a:lnTo>
                    <a:lnTo>
                      <a:pt x="828" y="2952"/>
                    </a:lnTo>
                    <a:lnTo>
                      <a:pt x="744" y="2938"/>
                    </a:lnTo>
                    <a:lnTo>
                      <a:pt x="663" y="2922"/>
                    </a:lnTo>
                    <a:lnTo>
                      <a:pt x="586" y="2905"/>
                    </a:lnTo>
                    <a:lnTo>
                      <a:pt x="513" y="2887"/>
                    </a:lnTo>
                    <a:lnTo>
                      <a:pt x="442" y="2866"/>
                    </a:lnTo>
                    <a:lnTo>
                      <a:pt x="377" y="2844"/>
                    </a:lnTo>
                    <a:lnTo>
                      <a:pt x="316" y="2820"/>
                    </a:lnTo>
                    <a:lnTo>
                      <a:pt x="259" y="2793"/>
                    </a:lnTo>
                    <a:lnTo>
                      <a:pt x="208" y="2767"/>
                    </a:lnTo>
                    <a:lnTo>
                      <a:pt x="162" y="2739"/>
                    </a:lnTo>
                    <a:lnTo>
                      <a:pt x="120" y="2710"/>
                    </a:lnTo>
                    <a:lnTo>
                      <a:pt x="85" y="2678"/>
                    </a:lnTo>
                    <a:lnTo>
                      <a:pt x="55" y="2647"/>
                    </a:lnTo>
                    <a:lnTo>
                      <a:pt x="32" y="2614"/>
                    </a:lnTo>
                    <a:lnTo>
                      <a:pt x="15" y="2581"/>
                    </a:lnTo>
                    <a:lnTo>
                      <a:pt x="5" y="2546"/>
                    </a:lnTo>
                    <a:lnTo>
                      <a:pt x="0" y="25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29" name="Freeform 7"/>
              <p:cNvSpPr>
                <a:spLocks/>
              </p:cNvSpPr>
              <p:nvPr/>
            </p:nvSpPr>
            <p:spPr bwMode="auto">
              <a:xfrm>
                <a:off x="6827282" y="4227136"/>
                <a:ext cx="568191" cy="1283266"/>
              </a:xfrm>
              <a:custGeom>
                <a:avLst/>
                <a:gdLst>
                  <a:gd name="T0" fmla="*/ 0 w 1321"/>
                  <a:gd name="T1" fmla="*/ 0 h 2984"/>
                  <a:gd name="T2" fmla="*/ 1321 w 1321"/>
                  <a:gd name="T3" fmla="*/ 0 h 2984"/>
                  <a:gd name="T4" fmla="*/ 1321 w 1321"/>
                  <a:gd name="T5" fmla="*/ 2512 h 2984"/>
                  <a:gd name="T6" fmla="*/ 1318 w 1321"/>
                  <a:gd name="T7" fmla="*/ 2547 h 2984"/>
                  <a:gd name="T8" fmla="*/ 1308 w 1321"/>
                  <a:gd name="T9" fmla="*/ 2582 h 2984"/>
                  <a:gd name="T10" fmla="*/ 1290 w 1321"/>
                  <a:gd name="T11" fmla="*/ 2615 h 2984"/>
                  <a:gd name="T12" fmla="*/ 1266 w 1321"/>
                  <a:gd name="T13" fmla="*/ 2648 h 2984"/>
                  <a:gd name="T14" fmla="*/ 1236 w 1321"/>
                  <a:gd name="T15" fmla="*/ 2680 h 2984"/>
                  <a:gd name="T16" fmla="*/ 1200 w 1321"/>
                  <a:gd name="T17" fmla="*/ 2711 h 2984"/>
                  <a:gd name="T18" fmla="*/ 1159 w 1321"/>
                  <a:gd name="T19" fmla="*/ 2740 h 2984"/>
                  <a:gd name="T20" fmla="*/ 1112 w 1321"/>
                  <a:gd name="T21" fmla="*/ 2769 h 2984"/>
                  <a:gd name="T22" fmla="*/ 1058 w 1321"/>
                  <a:gd name="T23" fmla="*/ 2795 h 2984"/>
                  <a:gd name="T24" fmla="*/ 1002 w 1321"/>
                  <a:gd name="T25" fmla="*/ 2822 h 2984"/>
                  <a:gd name="T26" fmla="*/ 939 w 1321"/>
                  <a:gd name="T27" fmla="*/ 2846 h 2984"/>
                  <a:gd name="T28" fmla="*/ 873 w 1321"/>
                  <a:gd name="T29" fmla="*/ 2868 h 2984"/>
                  <a:gd name="T30" fmla="*/ 802 w 1321"/>
                  <a:gd name="T31" fmla="*/ 2889 h 2984"/>
                  <a:gd name="T32" fmla="*/ 727 w 1321"/>
                  <a:gd name="T33" fmla="*/ 2908 h 2984"/>
                  <a:gd name="T34" fmla="*/ 649 w 1321"/>
                  <a:gd name="T35" fmla="*/ 2925 h 2984"/>
                  <a:gd name="T36" fmla="*/ 567 w 1321"/>
                  <a:gd name="T37" fmla="*/ 2940 h 2984"/>
                  <a:gd name="T38" fmla="*/ 482 w 1321"/>
                  <a:gd name="T39" fmla="*/ 2953 h 2984"/>
                  <a:gd name="T40" fmla="*/ 394 w 1321"/>
                  <a:gd name="T41" fmla="*/ 2964 h 2984"/>
                  <a:gd name="T42" fmla="*/ 303 w 1321"/>
                  <a:gd name="T43" fmla="*/ 2972 h 2984"/>
                  <a:gd name="T44" fmla="*/ 210 w 1321"/>
                  <a:gd name="T45" fmla="*/ 2979 h 2984"/>
                  <a:gd name="T46" fmla="*/ 115 w 1321"/>
                  <a:gd name="T47" fmla="*/ 2983 h 2984"/>
                  <a:gd name="T48" fmla="*/ 17 w 1321"/>
                  <a:gd name="T49" fmla="*/ 2984 h 2984"/>
                  <a:gd name="T50" fmla="*/ 0 w 1321"/>
                  <a:gd name="T51" fmla="*/ 2984 h 2984"/>
                  <a:gd name="T52" fmla="*/ 0 w 1321"/>
                  <a:gd name="T53" fmla="*/ 0 h 2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21" h="2984">
                    <a:moveTo>
                      <a:pt x="0" y="0"/>
                    </a:moveTo>
                    <a:lnTo>
                      <a:pt x="1321" y="0"/>
                    </a:lnTo>
                    <a:lnTo>
                      <a:pt x="1321" y="2512"/>
                    </a:lnTo>
                    <a:lnTo>
                      <a:pt x="1318" y="2547"/>
                    </a:lnTo>
                    <a:lnTo>
                      <a:pt x="1308" y="2582"/>
                    </a:lnTo>
                    <a:lnTo>
                      <a:pt x="1290" y="2615"/>
                    </a:lnTo>
                    <a:lnTo>
                      <a:pt x="1266" y="2648"/>
                    </a:lnTo>
                    <a:lnTo>
                      <a:pt x="1236" y="2680"/>
                    </a:lnTo>
                    <a:lnTo>
                      <a:pt x="1200" y="2711"/>
                    </a:lnTo>
                    <a:lnTo>
                      <a:pt x="1159" y="2740"/>
                    </a:lnTo>
                    <a:lnTo>
                      <a:pt x="1112" y="2769"/>
                    </a:lnTo>
                    <a:lnTo>
                      <a:pt x="1058" y="2795"/>
                    </a:lnTo>
                    <a:lnTo>
                      <a:pt x="1002" y="2822"/>
                    </a:lnTo>
                    <a:lnTo>
                      <a:pt x="939" y="2846"/>
                    </a:lnTo>
                    <a:lnTo>
                      <a:pt x="873" y="2868"/>
                    </a:lnTo>
                    <a:lnTo>
                      <a:pt x="802" y="2889"/>
                    </a:lnTo>
                    <a:lnTo>
                      <a:pt x="727" y="2908"/>
                    </a:lnTo>
                    <a:lnTo>
                      <a:pt x="649" y="2925"/>
                    </a:lnTo>
                    <a:lnTo>
                      <a:pt x="567" y="2940"/>
                    </a:lnTo>
                    <a:lnTo>
                      <a:pt x="482" y="2953"/>
                    </a:lnTo>
                    <a:lnTo>
                      <a:pt x="394" y="2964"/>
                    </a:lnTo>
                    <a:lnTo>
                      <a:pt x="303" y="2972"/>
                    </a:lnTo>
                    <a:lnTo>
                      <a:pt x="210" y="2979"/>
                    </a:lnTo>
                    <a:lnTo>
                      <a:pt x="115" y="2983"/>
                    </a:lnTo>
                    <a:lnTo>
                      <a:pt x="17" y="2984"/>
                    </a:lnTo>
                    <a:lnTo>
                      <a:pt x="0" y="29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CB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0" name="Freeform 8"/>
              <p:cNvSpPr>
                <a:spLocks/>
              </p:cNvSpPr>
              <p:nvPr/>
            </p:nvSpPr>
            <p:spPr bwMode="auto">
              <a:xfrm>
                <a:off x="6274552" y="4026143"/>
                <a:ext cx="1120919" cy="405853"/>
              </a:xfrm>
              <a:custGeom>
                <a:avLst/>
                <a:gdLst>
                  <a:gd name="T0" fmla="*/ 1305 w 2606"/>
                  <a:gd name="T1" fmla="*/ 0 h 945"/>
                  <a:gd name="T2" fmla="*/ 1495 w 2606"/>
                  <a:gd name="T3" fmla="*/ 5 h 945"/>
                  <a:gd name="T4" fmla="*/ 1679 w 2606"/>
                  <a:gd name="T5" fmla="*/ 20 h 945"/>
                  <a:gd name="T6" fmla="*/ 1852 w 2606"/>
                  <a:gd name="T7" fmla="*/ 44 h 945"/>
                  <a:gd name="T8" fmla="*/ 2012 w 2606"/>
                  <a:gd name="T9" fmla="*/ 76 h 945"/>
                  <a:gd name="T10" fmla="*/ 2158 w 2606"/>
                  <a:gd name="T11" fmla="*/ 116 h 945"/>
                  <a:gd name="T12" fmla="*/ 2287 w 2606"/>
                  <a:gd name="T13" fmla="*/ 162 h 945"/>
                  <a:gd name="T14" fmla="*/ 2397 w 2606"/>
                  <a:gd name="T15" fmla="*/ 215 h 945"/>
                  <a:gd name="T16" fmla="*/ 2485 w 2606"/>
                  <a:gd name="T17" fmla="*/ 273 h 945"/>
                  <a:gd name="T18" fmla="*/ 2551 w 2606"/>
                  <a:gd name="T19" fmla="*/ 336 h 945"/>
                  <a:gd name="T20" fmla="*/ 2593 w 2606"/>
                  <a:gd name="T21" fmla="*/ 402 h 945"/>
                  <a:gd name="T22" fmla="*/ 2606 w 2606"/>
                  <a:gd name="T23" fmla="*/ 472 h 945"/>
                  <a:gd name="T24" fmla="*/ 2593 w 2606"/>
                  <a:gd name="T25" fmla="*/ 541 h 945"/>
                  <a:gd name="T26" fmla="*/ 2551 w 2606"/>
                  <a:gd name="T27" fmla="*/ 608 h 945"/>
                  <a:gd name="T28" fmla="*/ 2485 w 2606"/>
                  <a:gd name="T29" fmla="*/ 671 h 945"/>
                  <a:gd name="T30" fmla="*/ 2397 w 2606"/>
                  <a:gd name="T31" fmla="*/ 729 h 945"/>
                  <a:gd name="T32" fmla="*/ 2287 w 2606"/>
                  <a:gd name="T33" fmla="*/ 782 h 945"/>
                  <a:gd name="T34" fmla="*/ 2158 w 2606"/>
                  <a:gd name="T35" fmla="*/ 828 h 945"/>
                  <a:gd name="T36" fmla="*/ 2012 w 2606"/>
                  <a:gd name="T37" fmla="*/ 868 h 945"/>
                  <a:gd name="T38" fmla="*/ 1852 w 2606"/>
                  <a:gd name="T39" fmla="*/ 901 h 945"/>
                  <a:gd name="T40" fmla="*/ 1679 w 2606"/>
                  <a:gd name="T41" fmla="*/ 925 h 945"/>
                  <a:gd name="T42" fmla="*/ 1495 w 2606"/>
                  <a:gd name="T43" fmla="*/ 939 h 945"/>
                  <a:gd name="T44" fmla="*/ 1302 w 2606"/>
                  <a:gd name="T45" fmla="*/ 945 h 945"/>
                  <a:gd name="T46" fmla="*/ 1110 w 2606"/>
                  <a:gd name="T47" fmla="*/ 939 h 945"/>
                  <a:gd name="T48" fmla="*/ 926 w 2606"/>
                  <a:gd name="T49" fmla="*/ 925 h 945"/>
                  <a:gd name="T50" fmla="*/ 754 w 2606"/>
                  <a:gd name="T51" fmla="*/ 901 h 945"/>
                  <a:gd name="T52" fmla="*/ 593 w 2606"/>
                  <a:gd name="T53" fmla="*/ 868 h 945"/>
                  <a:gd name="T54" fmla="*/ 448 w 2606"/>
                  <a:gd name="T55" fmla="*/ 828 h 945"/>
                  <a:gd name="T56" fmla="*/ 319 w 2606"/>
                  <a:gd name="T57" fmla="*/ 782 h 945"/>
                  <a:gd name="T58" fmla="*/ 209 w 2606"/>
                  <a:gd name="T59" fmla="*/ 729 h 945"/>
                  <a:gd name="T60" fmla="*/ 120 w 2606"/>
                  <a:gd name="T61" fmla="*/ 671 h 945"/>
                  <a:gd name="T62" fmla="*/ 54 w 2606"/>
                  <a:gd name="T63" fmla="*/ 608 h 945"/>
                  <a:gd name="T64" fmla="*/ 13 w 2606"/>
                  <a:gd name="T65" fmla="*/ 541 h 945"/>
                  <a:gd name="T66" fmla="*/ 0 w 2606"/>
                  <a:gd name="T67" fmla="*/ 472 h 945"/>
                  <a:gd name="T68" fmla="*/ 13 w 2606"/>
                  <a:gd name="T69" fmla="*/ 402 h 945"/>
                  <a:gd name="T70" fmla="*/ 54 w 2606"/>
                  <a:gd name="T71" fmla="*/ 336 h 945"/>
                  <a:gd name="T72" fmla="*/ 120 w 2606"/>
                  <a:gd name="T73" fmla="*/ 273 h 945"/>
                  <a:gd name="T74" fmla="*/ 209 w 2606"/>
                  <a:gd name="T75" fmla="*/ 215 h 945"/>
                  <a:gd name="T76" fmla="*/ 319 w 2606"/>
                  <a:gd name="T77" fmla="*/ 162 h 945"/>
                  <a:gd name="T78" fmla="*/ 448 w 2606"/>
                  <a:gd name="T79" fmla="*/ 116 h 945"/>
                  <a:gd name="T80" fmla="*/ 593 w 2606"/>
                  <a:gd name="T81" fmla="*/ 76 h 945"/>
                  <a:gd name="T82" fmla="*/ 754 w 2606"/>
                  <a:gd name="T83" fmla="*/ 44 h 945"/>
                  <a:gd name="T84" fmla="*/ 926 w 2606"/>
                  <a:gd name="T85" fmla="*/ 20 h 945"/>
                  <a:gd name="T86" fmla="*/ 1110 w 2606"/>
                  <a:gd name="T87" fmla="*/ 5 h 945"/>
                  <a:gd name="T88" fmla="*/ 1300 w 2606"/>
                  <a:gd name="T8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06" h="945">
                    <a:moveTo>
                      <a:pt x="1300" y="0"/>
                    </a:moveTo>
                    <a:lnTo>
                      <a:pt x="1305" y="0"/>
                    </a:lnTo>
                    <a:lnTo>
                      <a:pt x="1400" y="1"/>
                    </a:lnTo>
                    <a:lnTo>
                      <a:pt x="1495" y="5"/>
                    </a:lnTo>
                    <a:lnTo>
                      <a:pt x="1588" y="12"/>
                    </a:lnTo>
                    <a:lnTo>
                      <a:pt x="1679" y="20"/>
                    </a:lnTo>
                    <a:lnTo>
                      <a:pt x="1767" y="30"/>
                    </a:lnTo>
                    <a:lnTo>
                      <a:pt x="1852" y="44"/>
                    </a:lnTo>
                    <a:lnTo>
                      <a:pt x="1934" y="59"/>
                    </a:lnTo>
                    <a:lnTo>
                      <a:pt x="2012" y="76"/>
                    </a:lnTo>
                    <a:lnTo>
                      <a:pt x="2087" y="95"/>
                    </a:lnTo>
                    <a:lnTo>
                      <a:pt x="2158" y="116"/>
                    </a:lnTo>
                    <a:lnTo>
                      <a:pt x="2224" y="138"/>
                    </a:lnTo>
                    <a:lnTo>
                      <a:pt x="2287" y="162"/>
                    </a:lnTo>
                    <a:lnTo>
                      <a:pt x="2344" y="187"/>
                    </a:lnTo>
                    <a:lnTo>
                      <a:pt x="2397" y="215"/>
                    </a:lnTo>
                    <a:lnTo>
                      <a:pt x="2444" y="243"/>
                    </a:lnTo>
                    <a:lnTo>
                      <a:pt x="2485" y="273"/>
                    </a:lnTo>
                    <a:lnTo>
                      <a:pt x="2521" y="304"/>
                    </a:lnTo>
                    <a:lnTo>
                      <a:pt x="2551" y="336"/>
                    </a:lnTo>
                    <a:lnTo>
                      <a:pt x="2575" y="369"/>
                    </a:lnTo>
                    <a:lnTo>
                      <a:pt x="2593" y="402"/>
                    </a:lnTo>
                    <a:lnTo>
                      <a:pt x="2603" y="437"/>
                    </a:lnTo>
                    <a:lnTo>
                      <a:pt x="2606" y="472"/>
                    </a:lnTo>
                    <a:lnTo>
                      <a:pt x="2603" y="507"/>
                    </a:lnTo>
                    <a:lnTo>
                      <a:pt x="2593" y="541"/>
                    </a:lnTo>
                    <a:lnTo>
                      <a:pt x="2575" y="576"/>
                    </a:lnTo>
                    <a:lnTo>
                      <a:pt x="2551" y="608"/>
                    </a:lnTo>
                    <a:lnTo>
                      <a:pt x="2521" y="640"/>
                    </a:lnTo>
                    <a:lnTo>
                      <a:pt x="2485" y="671"/>
                    </a:lnTo>
                    <a:lnTo>
                      <a:pt x="2444" y="701"/>
                    </a:lnTo>
                    <a:lnTo>
                      <a:pt x="2397" y="729"/>
                    </a:lnTo>
                    <a:lnTo>
                      <a:pt x="2344" y="756"/>
                    </a:lnTo>
                    <a:lnTo>
                      <a:pt x="2287" y="782"/>
                    </a:lnTo>
                    <a:lnTo>
                      <a:pt x="2224" y="806"/>
                    </a:lnTo>
                    <a:lnTo>
                      <a:pt x="2158" y="828"/>
                    </a:lnTo>
                    <a:lnTo>
                      <a:pt x="2087" y="849"/>
                    </a:lnTo>
                    <a:lnTo>
                      <a:pt x="2012" y="868"/>
                    </a:lnTo>
                    <a:lnTo>
                      <a:pt x="1934" y="885"/>
                    </a:lnTo>
                    <a:lnTo>
                      <a:pt x="1852" y="901"/>
                    </a:lnTo>
                    <a:lnTo>
                      <a:pt x="1767" y="913"/>
                    </a:lnTo>
                    <a:lnTo>
                      <a:pt x="1679" y="925"/>
                    </a:lnTo>
                    <a:lnTo>
                      <a:pt x="1588" y="933"/>
                    </a:lnTo>
                    <a:lnTo>
                      <a:pt x="1495" y="939"/>
                    </a:lnTo>
                    <a:lnTo>
                      <a:pt x="1400" y="943"/>
                    </a:lnTo>
                    <a:lnTo>
                      <a:pt x="1302" y="945"/>
                    </a:lnTo>
                    <a:lnTo>
                      <a:pt x="1205" y="943"/>
                    </a:lnTo>
                    <a:lnTo>
                      <a:pt x="1110" y="939"/>
                    </a:lnTo>
                    <a:lnTo>
                      <a:pt x="1016" y="933"/>
                    </a:lnTo>
                    <a:lnTo>
                      <a:pt x="926" y="925"/>
                    </a:lnTo>
                    <a:lnTo>
                      <a:pt x="838" y="913"/>
                    </a:lnTo>
                    <a:lnTo>
                      <a:pt x="754" y="901"/>
                    </a:lnTo>
                    <a:lnTo>
                      <a:pt x="671" y="885"/>
                    </a:lnTo>
                    <a:lnTo>
                      <a:pt x="593" y="868"/>
                    </a:lnTo>
                    <a:lnTo>
                      <a:pt x="518" y="849"/>
                    </a:lnTo>
                    <a:lnTo>
                      <a:pt x="448" y="828"/>
                    </a:lnTo>
                    <a:lnTo>
                      <a:pt x="381" y="806"/>
                    </a:lnTo>
                    <a:lnTo>
                      <a:pt x="319" y="782"/>
                    </a:lnTo>
                    <a:lnTo>
                      <a:pt x="261" y="756"/>
                    </a:lnTo>
                    <a:lnTo>
                      <a:pt x="209" y="729"/>
                    </a:lnTo>
                    <a:lnTo>
                      <a:pt x="162" y="701"/>
                    </a:lnTo>
                    <a:lnTo>
                      <a:pt x="120" y="671"/>
                    </a:lnTo>
                    <a:lnTo>
                      <a:pt x="84" y="640"/>
                    </a:lnTo>
                    <a:lnTo>
                      <a:pt x="54" y="608"/>
                    </a:lnTo>
                    <a:lnTo>
                      <a:pt x="31" y="576"/>
                    </a:lnTo>
                    <a:lnTo>
                      <a:pt x="13" y="541"/>
                    </a:lnTo>
                    <a:lnTo>
                      <a:pt x="3" y="507"/>
                    </a:lnTo>
                    <a:lnTo>
                      <a:pt x="0" y="472"/>
                    </a:lnTo>
                    <a:lnTo>
                      <a:pt x="3" y="437"/>
                    </a:lnTo>
                    <a:lnTo>
                      <a:pt x="13" y="402"/>
                    </a:lnTo>
                    <a:lnTo>
                      <a:pt x="31" y="369"/>
                    </a:lnTo>
                    <a:lnTo>
                      <a:pt x="54" y="336"/>
                    </a:lnTo>
                    <a:lnTo>
                      <a:pt x="84" y="304"/>
                    </a:lnTo>
                    <a:lnTo>
                      <a:pt x="120" y="273"/>
                    </a:lnTo>
                    <a:lnTo>
                      <a:pt x="162" y="243"/>
                    </a:lnTo>
                    <a:lnTo>
                      <a:pt x="209" y="215"/>
                    </a:lnTo>
                    <a:lnTo>
                      <a:pt x="261" y="187"/>
                    </a:lnTo>
                    <a:lnTo>
                      <a:pt x="319" y="162"/>
                    </a:lnTo>
                    <a:lnTo>
                      <a:pt x="381" y="138"/>
                    </a:lnTo>
                    <a:lnTo>
                      <a:pt x="448" y="116"/>
                    </a:lnTo>
                    <a:lnTo>
                      <a:pt x="518" y="95"/>
                    </a:lnTo>
                    <a:lnTo>
                      <a:pt x="593" y="76"/>
                    </a:lnTo>
                    <a:lnTo>
                      <a:pt x="671" y="59"/>
                    </a:lnTo>
                    <a:lnTo>
                      <a:pt x="754" y="44"/>
                    </a:lnTo>
                    <a:lnTo>
                      <a:pt x="838" y="30"/>
                    </a:lnTo>
                    <a:lnTo>
                      <a:pt x="926" y="20"/>
                    </a:lnTo>
                    <a:lnTo>
                      <a:pt x="1016" y="12"/>
                    </a:lnTo>
                    <a:lnTo>
                      <a:pt x="1110" y="5"/>
                    </a:lnTo>
                    <a:lnTo>
                      <a:pt x="1205" y="1"/>
                    </a:lnTo>
                    <a:lnTo>
                      <a:pt x="13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1" name="Freeform 9"/>
              <p:cNvSpPr>
                <a:spLocks/>
              </p:cNvSpPr>
              <p:nvPr/>
            </p:nvSpPr>
            <p:spPr bwMode="auto">
              <a:xfrm>
                <a:off x="6390509" y="4084123"/>
                <a:ext cx="889004" cy="266704"/>
              </a:xfrm>
              <a:custGeom>
                <a:avLst/>
                <a:gdLst>
                  <a:gd name="T0" fmla="*/ 1126 w 2074"/>
                  <a:gd name="T1" fmla="*/ 2 h 623"/>
                  <a:gd name="T2" fmla="*/ 1298 w 2074"/>
                  <a:gd name="T3" fmla="*/ 10 h 623"/>
                  <a:gd name="T4" fmla="*/ 1459 w 2074"/>
                  <a:gd name="T5" fmla="*/ 27 h 623"/>
                  <a:gd name="T6" fmla="*/ 1608 w 2074"/>
                  <a:gd name="T7" fmla="*/ 52 h 623"/>
                  <a:gd name="T8" fmla="*/ 1740 w 2074"/>
                  <a:gd name="T9" fmla="*/ 83 h 623"/>
                  <a:gd name="T10" fmla="*/ 1853 w 2074"/>
                  <a:gd name="T11" fmla="*/ 120 h 623"/>
                  <a:gd name="T12" fmla="*/ 1946 w 2074"/>
                  <a:gd name="T13" fmla="*/ 162 h 623"/>
                  <a:gd name="T14" fmla="*/ 2016 w 2074"/>
                  <a:gd name="T15" fmla="*/ 208 h 623"/>
                  <a:gd name="T16" fmla="*/ 2058 w 2074"/>
                  <a:gd name="T17" fmla="*/ 259 h 623"/>
                  <a:gd name="T18" fmla="*/ 2074 w 2074"/>
                  <a:gd name="T19" fmla="*/ 312 h 623"/>
                  <a:gd name="T20" fmla="*/ 2058 w 2074"/>
                  <a:gd name="T21" fmla="*/ 366 h 623"/>
                  <a:gd name="T22" fmla="*/ 2016 w 2074"/>
                  <a:gd name="T23" fmla="*/ 416 h 623"/>
                  <a:gd name="T24" fmla="*/ 1946 w 2074"/>
                  <a:gd name="T25" fmla="*/ 462 h 623"/>
                  <a:gd name="T26" fmla="*/ 1853 w 2074"/>
                  <a:gd name="T27" fmla="*/ 504 h 623"/>
                  <a:gd name="T28" fmla="*/ 1740 w 2074"/>
                  <a:gd name="T29" fmla="*/ 541 h 623"/>
                  <a:gd name="T30" fmla="*/ 1608 w 2074"/>
                  <a:gd name="T31" fmla="*/ 572 h 623"/>
                  <a:gd name="T32" fmla="*/ 1459 w 2074"/>
                  <a:gd name="T33" fmla="*/ 597 h 623"/>
                  <a:gd name="T34" fmla="*/ 1298 w 2074"/>
                  <a:gd name="T35" fmla="*/ 614 h 623"/>
                  <a:gd name="T36" fmla="*/ 1126 w 2074"/>
                  <a:gd name="T37" fmla="*/ 622 h 623"/>
                  <a:gd name="T38" fmla="*/ 947 w 2074"/>
                  <a:gd name="T39" fmla="*/ 622 h 623"/>
                  <a:gd name="T40" fmla="*/ 775 w 2074"/>
                  <a:gd name="T41" fmla="*/ 614 h 623"/>
                  <a:gd name="T42" fmla="*/ 613 w 2074"/>
                  <a:gd name="T43" fmla="*/ 597 h 623"/>
                  <a:gd name="T44" fmla="*/ 466 w 2074"/>
                  <a:gd name="T45" fmla="*/ 572 h 623"/>
                  <a:gd name="T46" fmla="*/ 334 w 2074"/>
                  <a:gd name="T47" fmla="*/ 541 h 623"/>
                  <a:gd name="T48" fmla="*/ 219 w 2074"/>
                  <a:gd name="T49" fmla="*/ 504 h 623"/>
                  <a:gd name="T50" fmla="*/ 127 w 2074"/>
                  <a:gd name="T51" fmla="*/ 462 h 623"/>
                  <a:gd name="T52" fmla="*/ 58 w 2074"/>
                  <a:gd name="T53" fmla="*/ 416 h 623"/>
                  <a:gd name="T54" fmla="*/ 14 w 2074"/>
                  <a:gd name="T55" fmla="*/ 366 h 623"/>
                  <a:gd name="T56" fmla="*/ 0 w 2074"/>
                  <a:gd name="T57" fmla="*/ 312 h 623"/>
                  <a:gd name="T58" fmla="*/ 14 w 2074"/>
                  <a:gd name="T59" fmla="*/ 259 h 623"/>
                  <a:gd name="T60" fmla="*/ 58 w 2074"/>
                  <a:gd name="T61" fmla="*/ 208 h 623"/>
                  <a:gd name="T62" fmla="*/ 127 w 2074"/>
                  <a:gd name="T63" fmla="*/ 162 h 623"/>
                  <a:gd name="T64" fmla="*/ 219 w 2074"/>
                  <a:gd name="T65" fmla="*/ 120 h 623"/>
                  <a:gd name="T66" fmla="*/ 334 w 2074"/>
                  <a:gd name="T67" fmla="*/ 83 h 623"/>
                  <a:gd name="T68" fmla="*/ 466 w 2074"/>
                  <a:gd name="T69" fmla="*/ 52 h 623"/>
                  <a:gd name="T70" fmla="*/ 613 w 2074"/>
                  <a:gd name="T71" fmla="*/ 27 h 623"/>
                  <a:gd name="T72" fmla="*/ 775 w 2074"/>
                  <a:gd name="T73" fmla="*/ 10 h 623"/>
                  <a:gd name="T74" fmla="*/ 947 w 2074"/>
                  <a:gd name="T75" fmla="*/ 2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74" h="623">
                    <a:moveTo>
                      <a:pt x="1036" y="0"/>
                    </a:moveTo>
                    <a:lnTo>
                      <a:pt x="1126" y="2"/>
                    </a:lnTo>
                    <a:lnTo>
                      <a:pt x="1213" y="5"/>
                    </a:lnTo>
                    <a:lnTo>
                      <a:pt x="1298" y="10"/>
                    </a:lnTo>
                    <a:lnTo>
                      <a:pt x="1381" y="18"/>
                    </a:lnTo>
                    <a:lnTo>
                      <a:pt x="1459" y="27"/>
                    </a:lnTo>
                    <a:lnTo>
                      <a:pt x="1536" y="39"/>
                    </a:lnTo>
                    <a:lnTo>
                      <a:pt x="1608" y="52"/>
                    </a:lnTo>
                    <a:lnTo>
                      <a:pt x="1676" y="67"/>
                    </a:lnTo>
                    <a:lnTo>
                      <a:pt x="1740" y="83"/>
                    </a:lnTo>
                    <a:lnTo>
                      <a:pt x="1799" y="101"/>
                    </a:lnTo>
                    <a:lnTo>
                      <a:pt x="1853" y="120"/>
                    </a:lnTo>
                    <a:lnTo>
                      <a:pt x="1902" y="140"/>
                    </a:lnTo>
                    <a:lnTo>
                      <a:pt x="1946" y="162"/>
                    </a:lnTo>
                    <a:lnTo>
                      <a:pt x="1984" y="185"/>
                    </a:lnTo>
                    <a:lnTo>
                      <a:pt x="2016" y="208"/>
                    </a:lnTo>
                    <a:lnTo>
                      <a:pt x="2041" y="234"/>
                    </a:lnTo>
                    <a:lnTo>
                      <a:pt x="2058" y="259"/>
                    </a:lnTo>
                    <a:lnTo>
                      <a:pt x="2070" y="285"/>
                    </a:lnTo>
                    <a:lnTo>
                      <a:pt x="2074" y="312"/>
                    </a:lnTo>
                    <a:lnTo>
                      <a:pt x="2070" y="339"/>
                    </a:lnTo>
                    <a:lnTo>
                      <a:pt x="2058" y="366"/>
                    </a:lnTo>
                    <a:lnTo>
                      <a:pt x="2041" y="391"/>
                    </a:lnTo>
                    <a:lnTo>
                      <a:pt x="2016" y="416"/>
                    </a:lnTo>
                    <a:lnTo>
                      <a:pt x="1984" y="439"/>
                    </a:lnTo>
                    <a:lnTo>
                      <a:pt x="1946" y="462"/>
                    </a:lnTo>
                    <a:lnTo>
                      <a:pt x="1902" y="484"/>
                    </a:lnTo>
                    <a:lnTo>
                      <a:pt x="1853" y="504"/>
                    </a:lnTo>
                    <a:lnTo>
                      <a:pt x="1799" y="524"/>
                    </a:lnTo>
                    <a:lnTo>
                      <a:pt x="1740" y="541"/>
                    </a:lnTo>
                    <a:lnTo>
                      <a:pt x="1676" y="557"/>
                    </a:lnTo>
                    <a:lnTo>
                      <a:pt x="1608" y="572"/>
                    </a:lnTo>
                    <a:lnTo>
                      <a:pt x="1536" y="585"/>
                    </a:lnTo>
                    <a:lnTo>
                      <a:pt x="1459" y="597"/>
                    </a:lnTo>
                    <a:lnTo>
                      <a:pt x="1381" y="606"/>
                    </a:lnTo>
                    <a:lnTo>
                      <a:pt x="1298" y="614"/>
                    </a:lnTo>
                    <a:lnTo>
                      <a:pt x="1213" y="619"/>
                    </a:lnTo>
                    <a:lnTo>
                      <a:pt x="1126" y="622"/>
                    </a:lnTo>
                    <a:lnTo>
                      <a:pt x="1036" y="623"/>
                    </a:lnTo>
                    <a:lnTo>
                      <a:pt x="947" y="622"/>
                    </a:lnTo>
                    <a:lnTo>
                      <a:pt x="859" y="619"/>
                    </a:lnTo>
                    <a:lnTo>
                      <a:pt x="775" y="614"/>
                    </a:lnTo>
                    <a:lnTo>
                      <a:pt x="693" y="606"/>
                    </a:lnTo>
                    <a:lnTo>
                      <a:pt x="613" y="597"/>
                    </a:lnTo>
                    <a:lnTo>
                      <a:pt x="538" y="585"/>
                    </a:lnTo>
                    <a:lnTo>
                      <a:pt x="466" y="572"/>
                    </a:lnTo>
                    <a:lnTo>
                      <a:pt x="397" y="557"/>
                    </a:lnTo>
                    <a:lnTo>
                      <a:pt x="334" y="541"/>
                    </a:lnTo>
                    <a:lnTo>
                      <a:pt x="274" y="524"/>
                    </a:lnTo>
                    <a:lnTo>
                      <a:pt x="219" y="504"/>
                    </a:lnTo>
                    <a:lnTo>
                      <a:pt x="170" y="484"/>
                    </a:lnTo>
                    <a:lnTo>
                      <a:pt x="127" y="462"/>
                    </a:lnTo>
                    <a:lnTo>
                      <a:pt x="90" y="439"/>
                    </a:lnTo>
                    <a:lnTo>
                      <a:pt x="58" y="416"/>
                    </a:lnTo>
                    <a:lnTo>
                      <a:pt x="33" y="391"/>
                    </a:lnTo>
                    <a:lnTo>
                      <a:pt x="14" y="366"/>
                    </a:lnTo>
                    <a:lnTo>
                      <a:pt x="4" y="339"/>
                    </a:lnTo>
                    <a:lnTo>
                      <a:pt x="0" y="312"/>
                    </a:lnTo>
                    <a:lnTo>
                      <a:pt x="4" y="285"/>
                    </a:lnTo>
                    <a:lnTo>
                      <a:pt x="14" y="259"/>
                    </a:lnTo>
                    <a:lnTo>
                      <a:pt x="33" y="234"/>
                    </a:lnTo>
                    <a:lnTo>
                      <a:pt x="58" y="208"/>
                    </a:lnTo>
                    <a:lnTo>
                      <a:pt x="90" y="185"/>
                    </a:lnTo>
                    <a:lnTo>
                      <a:pt x="127" y="162"/>
                    </a:lnTo>
                    <a:lnTo>
                      <a:pt x="170" y="140"/>
                    </a:lnTo>
                    <a:lnTo>
                      <a:pt x="219" y="120"/>
                    </a:lnTo>
                    <a:lnTo>
                      <a:pt x="274" y="101"/>
                    </a:lnTo>
                    <a:lnTo>
                      <a:pt x="334" y="83"/>
                    </a:lnTo>
                    <a:lnTo>
                      <a:pt x="397" y="67"/>
                    </a:lnTo>
                    <a:lnTo>
                      <a:pt x="466" y="52"/>
                    </a:lnTo>
                    <a:lnTo>
                      <a:pt x="538" y="39"/>
                    </a:lnTo>
                    <a:lnTo>
                      <a:pt x="613" y="27"/>
                    </a:lnTo>
                    <a:lnTo>
                      <a:pt x="693" y="18"/>
                    </a:lnTo>
                    <a:lnTo>
                      <a:pt x="775" y="10"/>
                    </a:lnTo>
                    <a:lnTo>
                      <a:pt x="859" y="5"/>
                    </a:lnTo>
                    <a:lnTo>
                      <a:pt x="947" y="2"/>
                    </a:lnTo>
                    <a:lnTo>
                      <a:pt x="1036" y="0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2" name="Freeform 10"/>
              <p:cNvSpPr>
                <a:spLocks/>
              </p:cNvSpPr>
              <p:nvPr/>
            </p:nvSpPr>
            <p:spPr bwMode="auto">
              <a:xfrm>
                <a:off x="6390509" y="4084123"/>
                <a:ext cx="889004" cy="216454"/>
              </a:xfrm>
              <a:custGeom>
                <a:avLst/>
                <a:gdLst>
                  <a:gd name="T0" fmla="*/ 1126 w 2074"/>
                  <a:gd name="T1" fmla="*/ 2 h 503"/>
                  <a:gd name="T2" fmla="*/ 1298 w 2074"/>
                  <a:gd name="T3" fmla="*/ 10 h 503"/>
                  <a:gd name="T4" fmla="*/ 1459 w 2074"/>
                  <a:gd name="T5" fmla="*/ 27 h 503"/>
                  <a:gd name="T6" fmla="*/ 1608 w 2074"/>
                  <a:gd name="T7" fmla="*/ 52 h 503"/>
                  <a:gd name="T8" fmla="*/ 1740 w 2074"/>
                  <a:gd name="T9" fmla="*/ 83 h 503"/>
                  <a:gd name="T10" fmla="*/ 1853 w 2074"/>
                  <a:gd name="T11" fmla="*/ 120 h 503"/>
                  <a:gd name="T12" fmla="*/ 1946 w 2074"/>
                  <a:gd name="T13" fmla="*/ 162 h 503"/>
                  <a:gd name="T14" fmla="*/ 2016 w 2074"/>
                  <a:gd name="T15" fmla="*/ 208 h 503"/>
                  <a:gd name="T16" fmla="*/ 2058 w 2074"/>
                  <a:gd name="T17" fmla="*/ 259 h 503"/>
                  <a:gd name="T18" fmla="*/ 2074 w 2074"/>
                  <a:gd name="T19" fmla="*/ 312 h 503"/>
                  <a:gd name="T20" fmla="*/ 2058 w 2074"/>
                  <a:gd name="T21" fmla="*/ 364 h 503"/>
                  <a:gd name="T22" fmla="*/ 2016 w 2074"/>
                  <a:gd name="T23" fmla="*/ 415 h 503"/>
                  <a:gd name="T24" fmla="*/ 1947 w 2074"/>
                  <a:gd name="T25" fmla="*/ 461 h 503"/>
                  <a:gd name="T26" fmla="*/ 1856 w 2074"/>
                  <a:gd name="T27" fmla="*/ 503 h 503"/>
                  <a:gd name="T28" fmla="*/ 1731 w 2074"/>
                  <a:gd name="T29" fmla="*/ 462 h 503"/>
                  <a:gd name="T30" fmla="*/ 1582 w 2074"/>
                  <a:gd name="T31" fmla="*/ 428 h 503"/>
                  <a:gd name="T32" fmla="*/ 1414 w 2074"/>
                  <a:gd name="T33" fmla="*/ 402 h 503"/>
                  <a:gd name="T34" fmla="*/ 1232 w 2074"/>
                  <a:gd name="T35" fmla="*/ 386 h 503"/>
                  <a:gd name="T36" fmla="*/ 1036 w 2074"/>
                  <a:gd name="T37" fmla="*/ 381 h 503"/>
                  <a:gd name="T38" fmla="*/ 842 w 2074"/>
                  <a:gd name="T39" fmla="*/ 386 h 503"/>
                  <a:gd name="T40" fmla="*/ 658 w 2074"/>
                  <a:gd name="T41" fmla="*/ 402 h 503"/>
                  <a:gd name="T42" fmla="*/ 491 w 2074"/>
                  <a:gd name="T43" fmla="*/ 428 h 503"/>
                  <a:gd name="T44" fmla="*/ 343 w 2074"/>
                  <a:gd name="T45" fmla="*/ 462 h 503"/>
                  <a:gd name="T46" fmla="*/ 217 w 2074"/>
                  <a:gd name="T47" fmla="*/ 503 h 503"/>
                  <a:gd name="T48" fmla="*/ 125 w 2074"/>
                  <a:gd name="T49" fmla="*/ 461 h 503"/>
                  <a:gd name="T50" fmla="*/ 57 w 2074"/>
                  <a:gd name="T51" fmla="*/ 415 h 503"/>
                  <a:gd name="T52" fmla="*/ 14 w 2074"/>
                  <a:gd name="T53" fmla="*/ 364 h 503"/>
                  <a:gd name="T54" fmla="*/ 0 w 2074"/>
                  <a:gd name="T55" fmla="*/ 312 h 503"/>
                  <a:gd name="T56" fmla="*/ 14 w 2074"/>
                  <a:gd name="T57" fmla="*/ 259 h 503"/>
                  <a:gd name="T58" fmla="*/ 58 w 2074"/>
                  <a:gd name="T59" fmla="*/ 208 h 503"/>
                  <a:gd name="T60" fmla="*/ 127 w 2074"/>
                  <a:gd name="T61" fmla="*/ 162 h 503"/>
                  <a:gd name="T62" fmla="*/ 219 w 2074"/>
                  <a:gd name="T63" fmla="*/ 120 h 503"/>
                  <a:gd name="T64" fmla="*/ 334 w 2074"/>
                  <a:gd name="T65" fmla="*/ 83 h 503"/>
                  <a:gd name="T66" fmla="*/ 466 w 2074"/>
                  <a:gd name="T67" fmla="*/ 52 h 503"/>
                  <a:gd name="T68" fmla="*/ 613 w 2074"/>
                  <a:gd name="T69" fmla="*/ 27 h 503"/>
                  <a:gd name="T70" fmla="*/ 775 w 2074"/>
                  <a:gd name="T71" fmla="*/ 10 h 503"/>
                  <a:gd name="T72" fmla="*/ 947 w 2074"/>
                  <a:gd name="T73" fmla="*/ 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74" h="503">
                    <a:moveTo>
                      <a:pt x="1036" y="0"/>
                    </a:moveTo>
                    <a:lnTo>
                      <a:pt x="1126" y="2"/>
                    </a:lnTo>
                    <a:lnTo>
                      <a:pt x="1213" y="5"/>
                    </a:lnTo>
                    <a:lnTo>
                      <a:pt x="1298" y="10"/>
                    </a:lnTo>
                    <a:lnTo>
                      <a:pt x="1381" y="18"/>
                    </a:lnTo>
                    <a:lnTo>
                      <a:pt x="1459" y="27"/>
                    </a:lnTo>
                    <a:lnTo>
                      <a:pt x="1536" y="39"/>
                    </a:lnTo>
                    <a:lnTo>
                      <a:pt x="1608" y="52"/>
                    </a:lnTo>
                    <a:lnTo>
                      <a:pt x="1676" y="67"/>
                    </a:lnTo>
                    <a:lnTo>
                      <a:pt x="1740" y="83"/>
                    </a:lnTo>
                    <a:lnTo>
                      <a:pt x="1799" y="101"/>
                    </a:lnTo>
                    <a:lnTo>
                      <a:pt x="1853" y="120"/>
                    </a:lnTo>
                    <a:lnTo>
                      <a:pt x="1902" y="140"/>
                    </a:lnTo>
                    <a:lnTo>
                      <a:pt x="1946" y="162"/>
                    </a:lnTo>
                    <a:lnTo>
                      <a:pt x="1984" y="185"/>
                    </a:lnTo>
                    <a:lnTo>
                      <a:pt x="2016" y="208"/>
                    </a:lnTo>
                    <a:lnTo>
                      <a:pt x="2041" y="234"/>
                    </a:lnTo>
                    <a:lnTo>
                      <a:pt x="2058" y="259"/>
                    </a:lnTo>
                    <a:lnTo>
                      <a:pt x="2070" y="285"/>
                    </a:lnTo>
                    <a:lnTo>
                      <a:pt x="2074" y="312"/>
                    </a:lnTo>
                    <a:lnTo>
                      <a:pt x="2070" y="338"/>
                    </a:lnTo>
                    <a:lnTo>
                      <a:pt x="2058" y="364"/>
                    </a:lnTo>
                    <a:lnTo>
                      <a:pt x="2041" y="390"/>
                    </a:lnTo>
                    <a:lnTo>
                      <a:pt x="2016" y="415"/>
                    </a:lnTo>
                    <a:lnTo>
                      <a:pt x="1985" y="438"/>
                    </a:lnTo>
                    <a:lnTo>
                      <a:pt x="1947" y="461"/>
                    </a:lnTo>
                    <a:lnTo>
                      <a:pt x="1905" y="482"/>
                    </a:lnTo>
                    <a:lnTo>
                      <a:pt x="1856" y="503"/>
                    </a:lnTo>
                    <a:lnTo>
                      <a:pt x="1797" y="481"/>
                    </a:lnTo>
                    <a:lnTo>
                      <a:pt x="1731" y="462"/>
                    </a:lnTo>
                    <a:lnTo>
                      <a:pt x="1658" y="444"/>
                    </a:lnTo>
                    <a:lnTo>
                      <a:pt x="1582" y="428"/>
                    </a:lnTo>
                    <a:lnTo>
                      <a:pt x="1500" y="414"/>
                    </a:lnTo>
                    <a:lnTo>
                      <a:pt x="1414" y="402"/>
                    </a:lnTo>
                    <a:lnTo>
                      <a:pt x="1325" y="394"/>
                    </a:lnTo>
                    <a:lnTo>
                      <a:pt x="1232" y="386"/>
                    </a:lnTo>
                    <a:lnTo>
                      <a:pt x="1136" y="382"/>
                    </a:lnTo>
                    <a:lnTo>
                      <a:pt x="1036" y="381"/>
                    </a:lnTo>
                    <a:lnTo>
                      <a:pt x="938" y="382"/>
                    </a:lnTo>
                    <a:lnTo>
                      <a:pt x="842" y="386"/>
                    </a:lnTo>
                    <a:lnTo>
                      <a:pt x="748" y="394"/>
                    </a:lnTo>
                    <a:lnTo>
                      <a:pt x="658" y="402"/>
                    </a:lnTo>
                    <a:lnTo>
                      <a:pt x="572" y="414"/>
                    </a:lnTo>
                    <a:lnTo>
                      <a:pt x="491" y="428"/>
                    </a:lnTo>
                    <a:lnTo>
                      <a:pt x="414" y="444"/>
                    </a:lnTo>
                    <a:lnTo>
                      <a:pt x="343" y="462"/>
                    </a:lnTo>
                    <a:lnTo>
                      <a:pt x="277" y="481"/>
                    </a:lnTo>
                    <a:lnTo>
                      <a:pt x="217" y="503"/>
                    </a:lnTo>
                    <a:lnTo>
                      <a:pt x="168" y="482"/>
                    </a:lnTo>
                    <a:lnTo>
                      <a:pt x="125" y="461"/>
                    </a:lnTo>
                    <a:lnTo>
                      <a:pt x="89" y="438"/>
                    </a:lnTo>
                    <a:lnTo>
                      <a:pt x="57" y="415"/>
                    </a:lnTo>
                    <a:lnTo>
                      <a:pt x="32" y="390"/>
                    </a:lnTo>
                    <a:lnTo>
                      <a:pt x="14" y="364"/>
                    </a:lnTo>
                    <a:lnTo>
                      <a:pt x="4" y="338"/>
                    </a:lnTo>
                    <a:lnTo>
                      <a:pt x="0" y="312"/>
                    </a:lnTo>
                    <a:lnTo>
                      <a:pt x="4" y="285"/>
                    </a:lnTo>
                    <a:lnTo>
                      <a:pt x="14" y="259"/>
                    </a:lnTo>
                    <a:lnTo>
                      <a:pt x="33" y="234"/>
                    </a:lnTo>
                    <a:lnTo>
                      <a:pt x="58" y="208"/>
                    </a:lnTo>
                    <a:lnTo>
                      <a:pt x="90" y="185"/>
                    </a:lnTo>
                    <a:lnTo>
                      <a:pt x="127" y="162"/>
                    </a:lnTo>
                    <a:lnTo>
                      <a:pt x="171" y="140"/>
                    </a:lnTo>
                    <a:lnTo>
                      <a:pt x="219" y="120"/>
                    </a:lnTo>
                    <a:lnTo>
                      <a:pt x="274" y="101"/>
                    </a:lnTo>
                    <a:lnTo>
                      <a:pt x="334" y="83"/>
                    </a:lnTo>
                    <a:lnTo>
                      <a:pt x="397" y="67"/>
                    </a:lnTo>
                    <a:lnTo>
                      <a:pt x="466" y="52"/>
                    </a:lnTo>
                    <a:lnTo>
                      <a:pt x="538" y="39"/>
                    </a:lnTo>
                    <a:lnTo>
                      <a:pt x="613" y="27"/>
                    </a:lnTo>
                    <a:lnTo>
                      <a:pt x="693" y="18"/>
                    </a:lnTo>
                    <a:lnTo>
                      <a:pt x="775" y="10"/>
                    </a:lnTo>
                    <a:lnTo>
                      <a:pt x="859" y="5"/>
                    </a:lnTo>
                    <a:lnTo>
                      <a:pt x="947" y="2"/>
                    </a:lnTo>
                    <a:lnTo>
                      <a:pt x="1036" y="0"/>
                    </a:lnTo>
                    <a:close/>
                  </a:path>
                </a:pathLst>
              </a:custGeom>
              <a:solidFill>
                <a:srgbClr val="BBBCB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7F79BE6-D415-4B3C-BB28-B0084F982D8B}"/>
                </a:ext>
              </a:extLst>
            </p:cNvPr>
            <p:cNvSpPr/>
            <p:nvPr/>
          </p:nvSpPr>
          <p:spPr>
            <a:xfrm>
              <a:off x="131541" y="4298434"/>
              <a:ext cx="160338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5 DTU</a:t>
              </a:r>
              <a:endParaRPr lang="en-SE" sz="40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99878-612B-402D-889C-684E7FF64167}"/>
              </a:ext>
            </a:extLst>
          </p:cNvPr>
          <p:cNvGrpSpPr/>
          <p:nvPr/>
        </p:nvGrpSpPr>
        <p:grpSpPr>
          <a:xfrm>
            <a:off x="9807502" y="970473"/>
            <a:ext cx="1631591" cy="4917053"/>
            <a:chOff x="9828696" y="720040"/>
            <a:chExt cx="1631591" cy="4917053"/>
          </a:xfrm>
        </p:grpSpPr>
        <p:grpSp>
          <p:nvGrpSpPr>
            <p:cNvPr id="121" name="Group 120"/>
            <p:cNvGrpSpPr/>
            <p:nvPr/>
          </p:nvGrpSpPr>
          <p:grpSpPr>
            <a:xfrm>
              <a:off x="9828696" y="720040"/>
              <a:ext cx="1631591" cy="2809519"/>
              <a:chOff x="6274551" y="4026143"/>
              <a:chExt cx="1120922" cy="1484259"/>
            </a:xfrm>
          </p:grpSpPr>
          <p:sp>
            <p:nvSpPr>
              <p:cNvPr id="122" name="Freeform 6"/>
              <p:cNvSpPr>
                <a:spLocks/>
              </p:cNvSpPr>
              <p:nvPr/>
            </p:nvSpPr>
            <p:spPr bwMode="auto">
              <a:xfrm>
                <a:off x="6274551" y="4227136"/>
                <a:ext cx="1120920" cy="1283266"/>
              </a:xfrm>
              <a:custGeom>
                <a:avLst/>
                <a:gdLst>
                  <a:gd name="T0" fmla="*/ 0 w 2608"/>
                  <a:gd name="T1" fmla="*/ 0 h 2984"/>
                  <a:gd name="T2" fmla="*/ 2608 w 2608"/>
                  <a:gd name="T3" fmla="*/ 0 h 2984"/>
                  <a:gd name="T4" fmla="*/ 2608 w 2608"/>
                  <a:gd name="T5" fmla="*/ 2512 h 2984"/>
                  <a:gd name="T6" fmla="*/ 2605 w 2608"/>
                  <a:gd name="T7" fmla="*/ 2547 h 2984"/>
                  <a:gd name="T8" fmla="*/ 2595 w 2608"/>
                  <a:gd name="T9" fmla="*/ 2582 h 2984"/>
                  <a:gd name="T10" fmla="*/ 2577 w 2608"/>
                  <a:gd name="T11" fmla="*/ 2615 h 2984"/>
                  <a:gd name="T12" fmla="*/ 2553 w 2608"/>
                  <a:gd name="T13" fmla="*/ 2648 h 2984"/>
                  <a:gd name="T14" fmla="*/ 2523 w 2608"/>
                  <a:gd name="T15" fmla="*/ 2680 h 2984"/>
                  <a:gd name="T16" fmla="*/ 2487 w 2608"/>
                  <a:gd name="T17" fmla="*/ 2711 h 2984"/>
                  <a:gd name="T18" fmla="*/ 2446 w 2608"/>
                  <a:gd name="T19" fmla="*/ 2741 h 2984"/>
                  <a:gd name="T20" fmla="*/ 2399 w 2608"/>
                  <a:gd name="T21" fmla="*/ 2769 h 2984"/>
                  <a:gd name="T22" fmla="*/ 2346 w 2608"/>
                  <a:gd name="T23" fmla="*/ 2795 h 2984"/>
                  <a:gd name="T24" fmla="*/ 2289 w 2608"/>
                  <a:gd name="T25" fmla="*/ 2822 h 2984"/>
                  <a:gd name="T26" fmla="*/ 2226 w 2608"/>
                  <a:gd name="T27" fmla="*/ 2846 h 2984"/>
                  <a:gd name="T28" fmla="*/ 2160 w 2608"/>
                  <a:gd name="T29" fmla="*/ 2868 h 2984"/>
                  <a:gd name="T30" fmla="*/ 2089 w 2608"/>
                  <a:gd name="T31" fmla="*/ 2889 h 2984"/>
                  <a:gd name="T32" fmla="*/ 2014 w 2608"/>
                  <a:gd name="T33" fmla="*/ 2908 h 2984"/>
                  <a:gd name="T34" fmla="*/ 1936 w 2608"/>
                  <a:gd name="T35" fmla="*/ 2925 h 2984"/>
                  <a:gd name="T36" fmla="*/ 1854 w 2608"/>
                  <a:gd name="T37" fmla="*/ 2940 h 2984"/>
                  <a:gd name="T38" fmla="*/ 1769 w 2608"/>
                  <a:gd name="T39" fmla="*/ 2953 h 2984"/>
                  <a:gd name="T40" fmla="*/ 1681 w 2608"/>
                  <a:gd name="T41" fmla="*/ 2964 h 2984"/>
                  <a:gd name="T42" fmla="*/ 1590 w 2608"/>
                  <a:gd name="T43" fmla="*/ 2972 h 2984"/>
                  <a:gd name="T44" fmla="*/ 1497 w 2608"/>
                  <a:gd name="T45" fmla="*/ 2979 h 2984"/>
                  <a:gd name="T46" fmla="*/ 1402 w 2608"/>
                  <a:gd name="T47" fmla="*/ 2983 h 2984"/>
                  <a:gd name="T48" fmla="*/ 1304 w 2608"/>
                  <a:gd name="T49" fmla="*/ 2984 h 2984"/>
                  <a:gd name="T50" fmla="*/ 1304 w 2608"/>
                  <a:gd name="T51" fmla="*/ 2984 h 2984"/>
                  <a:gd name="T52" fmla="*/ 1302 w 2608"/>
                  <a:gd name="T53" fmla="*/ 2984 h 2984"/>
                  <a:gd name="T54" fmla="*/ 1287 w 2608"/>
                  <a:gd name="T55" fmla="*/ 2984 h 2984"/>
                  <a:gd name="T56" fmla="*/ 1287 w 2608"/>
                  <a:gd name="T57" fmla="*/ 2984 h 2984"/>
                  <a:gd name="T58" fmla="*/ 1190 w 2608"/>
                  <a:gd name="T59" fmla="*/ 2982 h 2984"/>
                  <a:gd name="T60" fmla="*/ 1096 w 2608"/>
                  <a:gd name="T61" fmla="*/ 2978 h 2984"/>
                  <a:gd name="T62" fmla="*/ 1005 w 2608"/>
                  <a:gd name="T63" fmla="*/ 2971 h 2984"/>
                  <a:gd name="T64" fmla="*/ 915 w 2608"/>
                  <a:gd name="T65" fmla="*/ 2962 h 2984"/>
                  <a:gd name="T66" fmla="*/ 828 w 2608"/>
                  <a:gd name="T67" fmla="*/ 2952 h 2984"/>
                  <a:gd name="T68" fmla="*/ 744 w 2608"/>
                  <a:gd name="T69" fmla="*/ 2938 h 2984"/>
                  <a:gd name="T70" fmla="*/ 663 w 2608"/>
                  <a:gd name="T71" fmla="*/ 2922 h 2984"/>
                  <a:gd name="T72" fmla="*/ 586 w 2608"/>
                  <a:gd name="T73" fmla="*/ 2905 h 2984"/>
                  <a:gd name="T74" fmla="*/ 513 w 2608"/>
                  <a:gd name="T75" fmla="*/ 2887 h 2984"/>
                  <a:gd name="T76" fmla="*/ 442 w 2608"/>
                  <a:gd name="T77" fmla="*/ 2866 h 2984"/>
                  <a:gd name="T78" fmla="*/ 377 w 2608"/>
                  <a:gd name="T79" fmla="*/ 2844 h 2984"/>
                  <a:gd name="T80" fmla="*/ 316 w 2608"/>
                  <a:gd name="T81" fmla="*/ 2820 h 2984"/>
                  <a:gd name="T82" fmla="*/ 259 w 2608"/>
                  <a:gd name="T83" fmla="*/ 2793 h 2984"/>
                  <a:gd name="T84" fmla="*/ 208 w 2608"/>
                  <a:gd name="T85" fmla="*/ 2767 h 2984"/>
                  <a:gd name="T86" fmla="*/ 162 w 2608"/>
                  <a:gd name="T87" fmla="*/ 2739 h 2984"/>
                  <a:gd name="T88" fmla="*/ 120 w 2608"/>
                  <a:gd name="T89" fmla="*/ 2710 h 2984"/>
                  <a:gd name="T90" fmla="*/ 85 w 2608"/>
                  <a:gd name="T91" fmla="*/ 2678 h 2984"/>
                  <a:gd name="T92" fmla="*/ 55 w 2608"/>
                  <a:gd name="T93" fmla="*/ 2647 h 2984"/>
                  <a:gd name="T94" fmla="*/ 32 w 2608"/>
                  <a:gd name="T95" fmla="*/ 2614 h 2984"/>
                  <a:gd name="T96" fmla="*/ 15 w 2608"/>
                  <a:gd name="T97" fmla="*/ 2581 h 2984"/>
                  <a:gd name="T98" fmla="*/ 5 w 2608"/>
                  <a:gd name="T99" fmla="*/ 2546 h 2984"/>
                  <a:gd name="T100" fmla="*/ 0 w 2608"/>
                  <a:gd name="T101" fmla="*/ 2512 h 2984"/>
                  <a:gd name="T102" fmla="*/ 0 w 2608"/>
                  <a:gd name="T103" fmla="*/ 0 h 2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608" h="2984">
                    <a:moveTo>
                      <a:pt x="0" y="0"/>
                    </a:moveTo>
                    <a:lnTo>
                      <a:pt x="2608" y="0"/>
                    </a:lnTo>
                    <a:lnTo>
                      <a:pt x="2608" y="2512"/>
                    </a:lnTo>
                    <a:lnTo>
                      <a:pt x="2605" y="2547"/>
                    </a:lnTo>
                    <a:lnTo>
                      <a:pt x="2595" y="2582"/>
                    </a:lnTo>
                    <a:lnTo>
                      <a:pt x="2577" y="2615"/>
                    </a:lnTo>
                    <a:lnTo>
                      <a:pt x="2553" y="2648"/>
                    </a:lnTo>
                    <a:lnTo>
                      <a:pt x="2523" y="2680"/>
                    </a:lnTo>
                    <a:lnTo>
                      <a:pt x="2487" y="2711"/>
                    </a:lnTo>
                    <a:lnTo>
                      <a:pt x="2446" y="2741"/>
                    </a:lnTo>
                    <a:lnTo>
                      <a:pt x="2399" y="2769"/>
                    </a:lnTo>
                    <a:lnTo>
                      <a:pt x="2346" y="2795"/>
                    </a:lnTo>
                    <a:lnTo>
                      <a:pt x="2289" y="2822"/>
                    </a:lnTo>
                    <a:lnTo>
                      <a:pt x="2226" y="2846"/>
                    </a:lnTo>
                    <a:lnTo>
                      <a:pt x="2160" y="2868"/>
                    </a:lnTo>
                    <a:lnTo>
                      <a:pt x="2089" y="2889"/>
                    </a:lnTo>
                    <a:lnTo>
                      <a:pt x="2014" y="2908"/>
                    </a:lnTo>
                    <a:lnTo>
                      <a:pt x="1936" y="2925"/>
                    </a:lnTo>
                    <a:lnTo>
                      <a:pt x="1854" y="2940"/>
                    </a:lnTo>
                    <a:lnTo>
                      <a:pt x="1769" y="2953"/>
                    </a:lnTo>
                    <a:lnTo>
                      <a:pt x="1681" y="2964"/>
                    </a:lnTo>
                    <a:lnTo>
                      <a:pt x="1590" y="2972"/>
                    </a:lnTo>
                    <a:lnTo>
                      <a:pt x="1497" y="2979"/>
                    </a:lnTo>
                    <a:lnTo>
                      <a:pt x="1402" y="2983"/>
                    </a:lnTo>
                    <a:lnTo>
                      <a:pt x="1304" y="2984"/>
                    </a:lnTo>
                    <a:lnTo>
                      <a:pt x="1304" y="2984"/>
                    </a:lnTo>
                    <a:lnTo>
                      <a:pt x="1302" y="2984"/>
                    </a:lnTo>
                    <a:lnTo>
                      <a:pt x="1287" y="2984"/>
                    </a:lnTo>
                    <a:lnTo>
                      <a:pt x="1287" y="2984"/>
                    </a:lnTo>
                    <a:lnTo>
                      <a:pt x="1190" y="2982"/>
                    </a:lnTo>
                    <a:lnTo>
                      <a:pt x="1096" y="2978"/>
                    </a:lnTo>
                    <a:lnTo>
                      <a:pt x="1005" y="2971"/>
                    </a:lnTo>
                    <a:lnTo>
                      <a:pt x="915" y="2962"/>
                    </a:lnTo>
                    <a:lnTo>
                      <a:pt x="828" y="2952"/>
                    </a:lnTo>
                    <a:lnTo>
                      <a:pt x="744" y="2938"/>
                    </a:lnTo>
                    <a:lnTo>
                      <a:pt x="663" y="2922"/>
                    </a:lnTo>
                    <a:lnTo>
                      <a:pt x="586" y="2905"/>
                    </a:lnTo>
                    <a:lnTo>
                      <a:pt x="513" y="2887"/>
                    </a:lnTo>
                    <a:lnTo>
                      <a:pt x="442" y="2866"/>
                    </a:lnTo>
                    <a:lnTo>
                      <a:pt x="377" y="2844"/>
                    </a:lnTo>
                    <a:lnTo>
                      <a:pt x="316" y="2820"/>
                    </a:lnTo>
                    <a:lnTo>
                      <a:pt x="259" y="2793"/>
                    </a:lnTo>
                    <a:lnTo>
                      <a:pt x="208" y="2767"/>
                    </a:lnTo>
                    <a:lnTo>
                      <a:pt x="162" y="2739"/>
                    </a:lnTo>
                    <a:lnTo>
                      <a:pt x="120" y="2710"/>
                    </a:lnTo>
                    <a:lnTo>
                      <a:pt x="85" y="2678"/>
                    </a:lnTo>
                    <a:lnTo>
                      <a:pt x="55" y="2647"/>
                    </a:lnTo>
                    <a:lnTo>
                      <a:pt x="32" y="2614"/>
                    </a:lnTo>
                    <a:lnTo>
                      <a:pt x="15" y="2581"/>
                    </a:lnTo>
                    <a:lnTo>
                      <a:pt x="5" y="2546"/>
                    </a:lnTo>
                    <a:lnTo>
                      <a:pt x="0" y="25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23" name="Freeform 7"/>
              <p:cNvSpPr>
                <a:spLocks/>
              </p:cNvSpPr>
              <p:nvPr/>
            </p:nvSpPr>
            <p:spPr bwMode="auto">
              <a:xfrm>
                <a:off x="6827282" y="4227136"/>
                <a:ext cx="568191" cy="1283266"/>
              </a:xfrm>
              <a:custGeom>
                <a:avLst/>
                <a:gdLst>
                  <a:gd name="T0" fmla="*/ 0 w 1321"/>
                  <a:gd name="T1" fmla="*/ 0 h 2984"/>
                  <a:gd name="T2" fmla="*/ 1321 w 1321"/>
                  <a:gd name="T3" fmla="*/ 0 h 2984"/>
                  <a:gd name="T4" fmla="*/ 1321 w 1321"/>
                  <a:gd name="T5" fmla="*/ 2512 h 2984"/>
                  <a:gd name="T6" fmla="*/ 1318 w 1321"/>
                  <a:gd name="T7" fmla="*/ 2547 h 2984"/>
                  <a:gd name="T8" fmla="*/ 1308 w 1321"/>
                  <a:gd name="T9" fmla="*/ 2582 h 2984"/>
                  <a:gd name="T10" fmla="*/ 1290 w 1321"/>
                  <a:gd name="T11" fmla="*/ 2615 h 2984"/>
                  <a:gd name="T12" fmla="*/ 1266 w 1321"/>
                  <a:gd name="T13" fmla="*/ 2648 h 2984"/>
                  <a:gd name="T14" fmla="*/ 1236 w 1321"/>
                  <a:gd name="T15" fmla="*/ 2680 h 2984"/>
                  <a:gd name="T16" fmla="*/ 1200 w 1321"/>
                  <a:gd name="T17" fmla="*/ 2711 h 2984"/>
                  <a:gd name="T18" fmla="*/ 1159 w 1321"/>
                  <a:gd name="T19" fmla="*/ 2740 h 2984"/>
                  <a:gd name="T20" fmla="*/ 1112 w 1321"/>
                  <a:gd name="T21" fmla="*/ 2769 h 2984"/>
                  <a:gd name="T22" fmla="*/ 1058 w 1321"/>
                  <a:gd name="T23" fmla="*/ 2795 h 2984"/>
                  <a:gd name="T24" fmla="*/ 1002 w 1321"/>
                  <a:gd name="T25" fmla="*/ 2822 h 2984"/>
                  <a:gd name="T26" fmla="*/ 939 w 1321"/>
                  <a:gd name="T27" fmla="*/ 2846 h 2984"/>
                  <a:gd name="T28" fmla="*/ 873 w 1321"/>
                  <a:gd name="T29" fmla="*/ 2868 h 2984"/>
                  <a:gd name="T30" fmla="*/ 802 w 1321"/>
                  <a:gd name="T31" fmla="*/ 2889 h 2984"/>
                  <a:gd name="T32" fmla="*/ 727 w 1321"/>
                  <a:gd name="T33" fmla="*/ 2908 h 2984"/>
                  <a:gd name="T34" fmla="*/ 649 w 1321"/>
                  <a:gd name="T35" fmla="*/ 2925 h 2984"/>
                  <a:gd name="T36" fmla="*/ 567 w 1321"/>
                  <a:gd name="T37" fmla="*/ 2940 h 2984"/>
                  <a:gd name="T38" fmla="*/ 482 w 1321"/>
                  <a:gd name="T39" fmla="*/ 2953 h 2984"/>
                  <a:gd name="T40" fmla="*/ 394 w 1321"/>
                  <a:gd name="T41" fmla="*/ 2964 h 2984"/>
                  <a:gd name="T42" fmla="*/ 303 w 1321"/>
                  <a:gd name="T43" fmla="*/ 2972 h 2984"/>
                  <a:gd name="T44" fmla="*/ 210 w 1321"/>
                  <a:gd name="T45" fmla="*/ 2979 h 2984"/>
                  <a:gd name="T46" fmla="*/ 115 w 1321"/>
                  <a:gd name="T47" fmla="*/ 2983 h 2984"/>
                  <a:gd name="T48" fmla="*/ 17 w 1321"/>
                  <a:gd name="T49" fmla="*/ 2984 h 2984"/>
                  <a:gd name="T50" fmla="*/ 0 w 1321"/>
                  <a:gd name="T51" fmla="*/ 2984 h 2984"/>
                  <a:gd name="T52" fmla="*/ 0 w 1321"/>
                  <a:gd name="T53" fmla="*/ 0 h 2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21" h="2984">
                    <a:moveTo>
                      <a:pt x="0" y="0"/>
                    </a:moveTo>
                    <a:lnTo>
                      <a:pt x="1321" y="0"/>
                    </a:lnTo>
                    <a:lnTo>
                      <a:pt x="1321" y="2512"/>
                    </a:lnTo>
                    <a:lnTo>
                      <a:pt x="1318" y="2547"/>
                    </a:lnTo>
                    <a:lnTo>
                      <a:pt x="1308" y="2582"/>
                    </a:lnTo>
                    <a:lnTo>
                      <a:pt x="1290" y="2615"/>
                    </a:lnTo>
                    <a:lnTo>
                      <a:pt x="1266" y="2648"/>
                    </a:lnTo>
                    <a:lnTo>
                      <a:pt x="1236" y="2680"/>
                    </a:lnTo>
                    <a:lnTo>
                      <a:pt x="1200" y="2711"/>
                    </a:lnTo>
                    <a:lnTo>
                      <a:pt x="1159" y="2740"/>
                    </a:lnTo>
                    <a:lnTo>
                      <a:pt x="1112" y="2769"/>
                    </a:lnTo>
                    <a:lnTo>
                      <a:pt x="1058" y="2795"/>
                    </a:lnTo>
                    <a:lnTo>
                      <a:pt x="1002" y="2822"/>
                    </a:lnTo>
                    <a:lnTo>
                      <a:pt x="939" y="2846"/>
                    </a:lnTo>
                    <a:lnTo>
                      <a:pt x="873" y="2868"/>
                    </a:lnTo>
                    <a:lnTo>
                      <a:pt x="802" y="2889"/>
                    </a:lnTo>
                    <a:lnTo>
                      <a:pt x="727" y="2908"/>
                    </a:lnTo>
                    <a:lnTo>
                      <a:pt x="649" y="2925"/>
                    </a:lnTo>
                    <a:lnTo>
                      <a:pt x="567" y="2940"/>
                    </a:lnTo>
                    <a:lnTo>
                      <a:pt x="482" y="2953"/>
                    </a:lnTo>
                    <a:lnTo>
                      <a:pt x="394" y="2964"/>
                    </a:lnTo>
                    <a:lnTo>
                      <a:pt x="303" y="2972"/>
                    </a:lnTo>
                    <a:lnTo>
                      <a:pt x="210" y="2979"/>
                    </a:lnTo>
                    <a:lnTo>
                      <a:pt x="115" y="2983"/>
                    </a:lnTo>
                    <a:lnTo>
                      <a:pt x="17" y="2984"/>
                    </a:lnTo>
                    <a:lnTo>
                      <a:pt x="0" y="29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BBCB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24" name="Freeform 8"/>
              <p:cNvSpPr>
                <a:spLocks/>
              </p:cNvSpPr>
              <p:nvPr/>
            </p:nvSpPr>
            <p:spPr bwMode="auto">
              <a:xfrm>
                <a:off x="6274552" y="4026143"/>
                <a:ext cx="1120919" cy="405853"/>
              </a:xfrm>
              <a:custGeom>
                <a:avLst/>
                <a:gdLst>
                  <a:gd name="T0" fmla="*/ 1305 w 2606"/>
                  <a:gd name="T1" fmla="*/ 0 h 945"/>
                  <a:gd name="T2" fmla="*/ 1495 w 2606"/>
                  <a:gd name="T3" fmla="*/ 5 h 945"/>
                  <a:gd name="T4" fmla="*/ 1679 w 2606"/>
                  <a:gd name="T5" fmla="*/ 20 h 945"/>
                  <a:gd name="T6" fmla="*/ 1852 w 2606"/>
                  <a:gd name="T7" fmla="*/ 44 h 945"/>
                  <a:gd name="T8" fmla="*/ 2012 w 2606"/>
                  <a:gd name="T9" fmla="*/ 76 h 945"/>
                  <a:gd name="T10" fmla="*/ 2158 w 2606"/>
                  <a:gd name="T11" fmla="*/ 116 h 945"/>
                  <a:gd name="T12" fmla="*/ 2287 w 2606"/>
                  <a:gd name="T13" fmla="*/ 162 h 945"/>
                  <a:gd name="T14" fmla="*/ 2397 w 2606"/>
                  <a:gd name="T15" fmla="*/ 215 h 945"/>
                  <a:gd name="T16" fmla="*/ 2485 w 2606"/>
                  <a:gd name="T17" fmla="*/ 273 h 945"/>
                  <a:gd name="T18" fmla="*/ 2551 w 2606"/>
                  <a:gd name="T19" fmla="*/ 336 h 945"/>
                  <a:gd name="T20" fmla="*/ 2593 w 2606"/>
                  <a:gd name="T21" fmla="*/ 402 h 945"/>
                  <a:gd name="T22" fmla="*/ 2606 w 2606"/>
                  <a:gd name="T23" fmla="*/ 472 h 945"/>
                  <a:gd name="T24" fmla="*/ 2593 w 2606"/>
                  <a:gd name="T25" fmla="*/ 541 h 945"/>
                  <a:gd name="T26" fmla="*/ 2551 w 2606"/>
                  <a:gd name="T27" fmla="*/ 608 h 945"/>
                  <a:gd name="T28" fmla="*/ 2485 w 2606"/>
                  <a:gd name="T29" fmla="*/ 671 h 945"/>
                  <a:gd name="T30" fmla="*/ 2397 w 2606"/>
                  <a:gd name="T31" fmla="*/ 729 h 945"/>
                  <a:gd name="T32" fmla="*/ 2287 w 2606"/>
                  <a:gd name="T33" fmla="*/ 782 h 945"/>
                  <a:gd name="T34" fmla="*/ 2158 w 2606"/>
                  <a:gd name="T35" fmla="*/ 828 h 945"/>
                  <a:gd name="T36" fmla="*/ 2012 w 2606"/>
                  <a:gd name="T37" fmla="*/ 868 h 945"/>
                  <a:gd name="T38" fmla="*/ 1852 w 2606"/>
                  <a:gd name="T39" fmla="*/ 901 h 945"/>
                  <a:gd name="T40" fmla="*/ 1679 w 2606"/>
                  <a:gd name="T41" fmla="*/ 925 h 945"/>
                  <a:gd name="T42" fmla="*/ 1495 w 2606"/>
                  <a:gd name="T43" fmla="*/ 939 h 945"/>
                  <a:gd name="T44" fmla="*/ 1302 w 2606"/>
                  <a:gd name="T45" fmla="*/ 945 h 945"/>
                  <a:gd name="T46" fmla="*/ 1110 w 2606"/>
                  <a:gd name="T47" fmla="*/ 939 h 945"/>
                  <a:gd name="T48" fmla="*/ 926 w 2606"/>
                  <a:gd name="T49" fmla="*/ 925 h 945"/>
                  <a:gd name="T50" fmla="*/ 754 w 2606"/>
                  <a:gd name="T51" fmla="*/ 901 h 945"/>
                  <a:gd name="T52" fmla="*/ 593 w 2606"/>
                  <a:gd name="T53" fmla="*/ 868 h 945"/>
                  <a:gd name="T54" fmla="*/ 448 w 2606"/>
                  <a:gd name="T55" fmla="*/ 828 h 945"/>
                  <a:gd name="T56" fmla="*/ 319 w 2606"/>
                  <a:gd name="T57" fmla="*/ 782 h 945"/>
                  <a:gd name="T58" fmla="*/ 209 w 2606"/>
                  <a:gd name="T59" fmla="*/ 729 h 945"/>
                  <a:gd name="T60" fmla="*/ 120 w 2606"/>
                  <a:gd name="T61" fmla="*/ 671 h 945"/>
                  <a:gd name="T62" fmla="*/ 54 w 2606"/>
                  <a:gd name="T63" fmla="*/ 608 h 945"/>
                  <a:gd name="T64" fmla="*/ 13 w 2606"/>
                  <a:gd name="T65" fmla="*/ 541 h 945"/>
                  <a:gd name="T66" fmla="*/ 0 w 2606"/>
                  <a:gd name="T67" fmla="*/ 472 h 945"/>
                  <a:gd name="T68" fmla="*/ 13 w 2606"/>
                  <a:gd name="T69" fmla="*/ 402 h 945"/>
                  <a:gd name="T70" fmla="*/ 54 w 2606"/>
                  <a:gd name="T71" fmla="*/ 336 h 945"/>
                  <a:gd name="T72" fmla="*/ 120 w 2606"/>
                  <a:gd name="T73" fmla="*/ 273 h 945"/>
                  <a:gd name="T74" fmla="*/ 209 w 2606"/>
                  <a:gd name="T75" fmla="*/ 215 h 945"/>
                  <a:gd name="T76" fmla="*/ 319 w 2606"/>
                  <a:gd name="T77" fmla="*/ 162 h 945"/>
                  <a:gd name="T78" fmla="*/ 448 w 2606"/>
                  <a:gd name="T79" fmla="*/ 116 h 945"/>
                  <a:gd name="T80" fmla="*/ 593 w 2606"/>
                  <a:gd name="T81" fmla="*/ 76 h 945"/>
                  <a:gd name="T82" fmla="*/ 754 w 2606"/>
                  <a:gd name="T83" fmla="*/ 44 h 945"/>
                  <a:gd name="T84" fmla="*/ 926 w 2606"/>
                  <a:gd name="T85" fmla="*/ 20 h 945"/>
                  <a:gd name="T86" fmla="*/ 1110 w 2606"/>
                  <a:gd name="T87" fmla="*/ 5 h 945"/>
                  <a:gd name="T88" fmla="*/ 1300 w 2606"/>
                  <a:gd name="T89" fmla="*/ 0 h 9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06" h="945">
                    <a:moveTo>
                      <a:pt x="1300" y="0"/>
                    </a:moveTo>
                    <a:lnTo>
                      <a:pt x="1305" y="0"/>
                    </a:lnTo>
                    <a:lnTo>
                      <a:pt x="1400" y="1"/>
                    </a:lnTo>
                    <a:lnTo>
                      <a:pt x="1495" y="5"/>
                    </a:lnTo>
                    <a:lnTo>
                      <a:pt x="1588" y="12"/>
                    </a:lnTo>
                    <a:lnTo>
                      <a:pt x="1679" y="20"/>
                    </a:lnTo>
                    <a:lnTo>
                      <a:pt x="1767" y="30"/>
                    </a:lnTo>
                    <a:lnTo>
                      <a:pt x="1852" y="44"/>
                    </a:lnTo>
                    <a:lnTo>
                      <a:pt x="1934" y="59"/>
                    </a:lnTo>
                    <a:lnTo>
                      <a:pt x="2012" y="76"/>
                    </a:lnTo>
                    <a:lnTo>
                      <a:pt x="2087" y="95"/>
                    </a:lnTo>
                    <a:lnTo>
                      <a:pt x="2158" y="116"/>
                    </a:lnTo>
                    <a:lnTo>
                      <a:pt x="2224" y="138"/>
                    </a:lnTo>
                    <a:lnTo>
                      <a:pt x="2287" y="162"/>
                    </a:lnTo>
                    <a:lnTo>
                      <a:pt x="2344" y="187"/>
                    </a:lnTo>
                    <a:lnTo>
                      <a:pt x="2397" y="215"/>
                    </a:lnTo>
                    <a:lnTo>
                      <a:pt x="2444" y="243"/>
                    </a:lnTo>
                    <a:lnTo>
                      <a:pt x="2485" y="273"/>
                    </a:lnTo>
                    <a:lnTo>
                      <a:pt x="2521" y="304"/>
                    </a:lnTo>
                    <a:lnTo>
                      <a:pt x="2551" y="336"/>
                    </a:lnTo>
                    <a:lnTo>
                      <a:pt x="2575" y="369"/>
                    </a:lnTo>
                    <a:lnTo>
                      <a:pt x="2593" y="402"/>
                    </a:lnTo>
                    <a:lnTo>
                      <a:pt x="2603" y="437"/>
                    </a:lnTo>
                    <a:lnTo>
                      <a:pt x="2606" y="472"/>
                    </a:lnTo>
                    <a:lnTo>
                      <a:pt x="2603" y="507"/>
                    </a:lnTo>
                    <a:lnTo>
                      <a:pt x="2593" y="541"/>
                    </a:lnTo>
                    <a:lnTo>
                      <a:pt x="2575" y="576"/>
                    </a:lnTo>
                    <a:lnTo>
                      <a:pt x="2551" y="608"/>
                    </a:lnTo>
                    <a:lnTo>
                      <a:pt x="2521" y="640"/>
                    </a:lnTo>
                    <a:lnTo>
                      <a:pt x="2485" y="671"/>
                    </a:lnTo>
                    <a:lnTo>
                      <a:pt x="2444" y="701"/>
                    </a:lnTo>
                    <a:lnTo>
                      <a:pt x="2397" y="729"/>
                    </a:lnTo>
                    <a:lnTo>
                      <a:pt x="2344" y="756"/>
                    </a:lnTo>
                    <a:lnTo>
                      <a:pt x="2287" y="782"/>
                    </a:lnTo>
                    <a:lnTo>
                      <a:pt x="2224" y="806"/>
                    </a:lnTo>
                    <a:lnTo>
                      <a:pt x="2158" y="828"/>
                    </a:lnTo>
                    <a:lnTo>
                      <a:pt x="2087" y="849"/>
                    </a:lnTo>
                    <a:lnTo>
                      <a:pt x="2012" y="868"/>
                    </a:lnTo>
                    <a:lnTo>
                      <a:pt x="1934" y="885"/>
                    </a:lnTo>
                    <a:lnTo>
                      <a:pt x="1852" y="901"/>
                    </a:lnTo>
                    <a:lnTo>
                      <a:pt x="1767" y="913"/>
                    </a:lnTo>
                    <a:lnTo>
                      <a:pt x="1679" y="925"/>
                    </a:lnTo>
                    <a:lnTo>
                      <a:pt x="1588" y="933"/>
                    </a:lnTo>
                    <a:lnTo>
                      <a:pt x="1495" y="939"/>
                    </a:lnTo>
                    <a:lnTo>
                      <a:pt x="1400" y="943"/>
                    </a:lnTo>
                    <a:lnTo>
                      <a:pt x="1302" y="945"/>
                    </a:lnTo>
                    <a:lnTo>
                      <a:pt x="1205" y="943"/>
                    </a:lnTo>
                    <a:lnTo>
                      <a:pt x="1110" y="939"/>
                    </a:lnTo>
                    <a:lnTo>
                      <a:pt x="1016" y="933"/>
                    </a:lnTo>
                    <a:lnTo>
                      <a:pt x="926" y="925"/>
                    </a:lnTo>
                    <a:lnTo>
                      <a:pt x="838" y="913"/>
                    </a:lnTo>
                    <a:lnTo>
                      <a:pt x="754" y="901"/>
                    </a:lnTo>
                    <a:lnTo>
                      <a:pt x="671" y="885"/>
                    </a:lnTo>
                    <a:lnTo>
                      <a:pt x="593" y="868"/>
                    </a:lnTo>
                    <a:lnTo>
                      <a:pt x="518" y="849"/>
                    </a:lnTo>
                    <a:lnTo>
                      <a:pt x="448" y="828"/>
                    </a:lnTo>
                    <a:lnTo>
                      <a:pt x="381" y="806"/>
                    </a:lnTo>
                    <a:lnTo>
                      <a:pt x="319" y="782"/>
                    </a:lnTo>
                    <a:lnTo>
                      <a:pt x="261" y="756"/>
                    </a:lnTo>
                    <a:lnTo>
                      <a:pt x="209" y="729"/>
                    </a:lnTo>
                    <a:lnTo>
                      <a:pt x="162" y="701"/>
                    </a:lnTo>
                    <a:lnTo>
                      <a:pt x="120" y="671"/>
                    </a:lnTo>
                    <a:lnTo>
                      <a:pt x="84" y="640"/>
                    </a:lnTo>
                    <a:lnTo>
                      <a:pt x="54" y="608"/>
                    </a:lnTo>
                    <a:lnTo>
                      <a:pt x="31" y="576"/>
                    </a:lnTo>
                    <a:lnTo>
                      <a:pt x="13" y="541"/>
                    </a:lnTo>
                    <a:lnTo>
                      <a:pt x="3" y="507"/>
                    </a:lnTo>
                    <a:lnTo>
                      <a:pt x="0" y="472"/>
                    </a:lnTo>
                    <a:lnTo>
                      <a:pt x="3" y="437"/>
                    </a:lnTo>
                    <a:lnTo>
                      <a:pt x="13" y="402"/>
                    </a:lnTo>
                    <a:lnTo>
                      <a:pt x="31" y="369"/>
                    </a:lnTo>
                    <a:lnTo>
                      <a:pt x="54" y="336"/>
                    </a:lnTo>
                    <a:lnTo>
                      <a:pt x="84" y="304"/>
                    </a:lnTo>
                    <a:lnTo>
                      <a:pt x="120" y="273"/>
                    </a:lnTo>
                    <a:lnTo>
                      <a:pt x="162" y="243"/>
                    </a:lnTo>
                    <a:lnTo>
                      <a:pt x="209" y="215"/>
                    </a:lnTo>
                    <a:lnTo>
                      <a:pt x="261" y="187"/>
                    </a:lnTo>
                    <a:lnTo>
                      <a:pt x="319" y="162"/>
                    </a:lnTo>
                    <a:lnTo>
                      <a:pt x="381" y="138"/>
                    </a:lnTo>
                    <a:lnTo>
                      <a:pt x="448" y="116"/>
                    </a:lnTo>
                    <a:lnTo>
                      <a:pt x="518" y="95"/>
                    </a:lnTo>
                    <a:lnTo>
                      <a:pt x="593" y="76"/>
                    </a:lnTo>
                    <a:lnTo>
                      <a:pt x="671" y="59"/>
                    </a:lnTo>
                    <a:lnTo>
                      <a:pt x="754" y="44"/>
                    </a:lnTo>
                    <a:lnTo>
                      <a:pt x="838" y="30"/>
                    </a:lnTo>
                    <a:lnTo>
                      <a:pt x="926" y="20"/>
                    </a:lnTo>
                    <a:lnTo>
                      <a:pt x="1016" y="12"/>
                    </a:lnTo>
                    <a:lnTo>
                      <a:pt x="1110" y="5"/>
                    </a:lnTo>
                    <a:lnTo>
                      <a:pt x="1205" y="1"/>
                    </a:lnTo>
                    <a:lnTo>
                      <a:pt x="130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25" name="Freeform 9"/>
              <p:cNvSpPr>
                <a:spLocks/>
              </p:cNvSpPr>
              <p:nvPr/>
            </p:nvSpPr>
            <p:spPr bwMode="auto">
              <a:xfrm>
                <a:off x="6390509" y="4084123"/>
                <a:ext cx="889004" cy="266704"/>
              </a:xfrm>
              <a:custGeom>
                <a:avLst/>
                <a:gdLst>
                  <a:gd name="T0" fmla="*/ 1126 w 2074"/>
                  <a:gd name="T1" fmla="*/ 2 h 623"/>
                  <a:gd name="T2" fmla="*/ 1298 w 2074"/>
                  <a:gd name="T3" fmla="*/ 10 h 623"/>
                  <a:gd name="T4" fmla="*/ 1459 w 2074"/>
                  <a:gd name="T5" fmla="*/ 27 h 623"/>
                  <a:gd name="T6" fmla="*/ 1608 w 2074"/>
                  <a:gd name="T7" fmla="*/ 52 h 623"/>
                  <a:gd name="T8" fmla="*/ 1740 w 2074"/>
                  <a:gd name="T9" fmla="*/ 83 h 623"/>
                  <a:gd name="T10" fmla="*/ 1853 w 2074"/>
                  <a:gd name="T11" fmla="*/ 120 h 623"/>
                  <a:gd name="T12" fmla="*/ 1946 w 2074"/>
                  <a:gd name="T13" fmla="*/ 162 h 623"/>
                  <a:gd name="T14" fmla="*/ 2016 w 2074"/>
                  <a:gd name="T15" fmla="*/ 208 h 623"/>
                  <a:gd name="T16" fmla="*/ 2058 w 2074"/>
                  <a:gd name="T17" fmla="*/ 259 h 623"/>
                  <a:gd name="T18" fmla="*/ 2074 w 2074"/>
                  <a:gd name="T19" fmla="*/ 312 h 623"/>
                  <a:gd name="T20" fmla="*/ 2058 w 2074"/>
                  <a:gd name="T21" fmla="*/ 366 h 623"/>
                  <a:gd name="T22" fmla="*/ 2016 w 2074"/>
                  <a:gd name="T23" fmla="*/ 416 h 623"/>
                  <a:gd name="T24" fmla="*/ 1946 w 2074"/>
                  <a:gd name="T25" fmla="*/ 462 h 623"/>
                  <a:gd name="T26" fmla="*/ 1853 w 2074"/>
                  <a:gd name="T27" fmla="*/ 504 h 623"/>
                  <a:gd name="T28" fmla="*/ 1740 w 2074"/>
                  <a:gd name="T29" fmla="*/ 541 h 623"/>
                  <a:gd name="T30" fmla="*/ 1608 w 2074"/>
                  <a:gd name="T31" fmla="*/ 572 h 623"/>
                  <a:gd name="T32" fmla="*/ 1459 w 2074"/>
                  <a:gd name="T33" fmla="*/ 597 h 623"/>
                  <a:gd name="T34" fmla="*/ 1298 w 2074"/>
                  <a:gd name="T35" fmla="*/ 614 h 623"/>
                  <a:gd name="T36" fmla="*/ 1126 w 2074"/>
                  <a:gd name="T37" fmla="*/ 622 h 623"/>
                  <a:gd name="T38" fmla="*/ 947 w 2074"/>
                  <a:gd name="T39" fmla="*/ 622 h 623"/>
                  <a:gd name="T40" fmla="*/ 775 w 2074"/>
                  <a:gd name="T41" fmla="*/ 614 h 623"/>
                  <a:gd name="T42" fmla="*/ 613 w 2074"/>
                  <a:gd name="T43" fmla="*/ 597 h 623"/>
                  <a:gd name="T44" fmla="*/ 466 w 2074"/>
                  <a:gd name="T45" fmla="*/ 572 h 623"/>
                  <a:gd name="T46" fmla="*/ 334 w 2074"/>
                  <a:gd name="T47" fmla="*/ 541 h 623"/>
                  <a:gd name="T48" fmla="*/ 219 w 2074"/>
                  <a:gd name="T49" fmla="*/ 504 h 623"/>
                  <a:gd name="T50" fmla="*/ 127 w 2074"/>
                  <a:gd name="T51" fmla="*/ 462 h 623"/>
                  <a:gd name="T52" fmla="*/ 58 w 2074"/>
                  <a:gd name="T53" fmla="*/ 416 h 623"/>
                  <a:gd name="T54" fmla="*/ 14 w 2074"/>
                  <a:gd name="T55" fmla="*/ 366 h 623"/>
                  <a:gd name="T56" fmla="*/ 0 w 2074"/>
                  <a:gd name="T57" fmla="*/ 312 h 623"/>
                  <a:gd name="T58" fmla="*/ 14 w 2074"/>
                  <a:gd name="T59" fmla="*/ 259 h 623"/>
                  <a:gd name="T60" fmla="*/ 58 w 2074"/>
                  <a:gd name="T61" fmla="*/ 208 h 623"/>
                  <a:gd name="T62" fmla="*/ 127 w 2074"/>
                  <a:gd name="T63" fmla="*/ 162 h 623"/>
                  <a:gd name="T64" fmla="*/ 219 w 2074"/>
                  <a:gd name="T65" fmla="*/ 120 h 623"/>
                  <a:gd name="T66" fmla="*/ 334 w 2074"/>
                  <a:gd name="T67" fmla="*/ 83 h 623"/>
                  <a:gd name="T68" fmla="*/ 466 w 2074"/>
                  <a:gd name="T69" fmla="*/ 52 h 623"/>
                  <a:gd name="T70" fmla="*/ 613 w 2074"/>
                  <a:gd name="T71" fmla="*/ 27 h 623"/>
                  <a:gd name="T72" fmla="*/ 775 w 2074"/>
                  <a:gd name="T73" fmla="*/ 10 h 623"/>
                  <a:gd name="T74" fmla="*/ 947 w 2074"/>
                  <a:gd name="T75" fmla="*/ 2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74" h="623">
                    <a:moveTo>
                      <a:pt x="1036" y="0"/>
                    </a:moveTo>
                    <a:lnTo>
                      <a:pt x="1126" y="2"/>
                    </a:lnTo>
                    <a:lnTo>
                      <a:pt x="1213" y="5"/>
                    </a:lnTo>
                    <a:lnTo>
                      <a:pt x="1298" y="10"/>
                    </a:lnTo>
                    <a:lnTo>
                      <a:pt x="1381" y="18"/>
                    </a:lnTo>
                    <a:lnTo>
                      <a:pt x="1459" y="27"/>
                    </a:lnTo>
                    <a:lnTo>
                      <a:pt x="1536" y="39"/>
                    </a:lnTo>
                    <a:lnTo>
                      <a:pt x="1608" y="52"/>
                    </a:lnTo>
                    <a:lnTo>
                      <a:pt x="1676" y="67"/>
                    </a:lnTo>
                    <a:lnTo>
                      <a:pt x="1740" y="83"/>
                    </a:lnTo>
                    <a:lnTo>
                      <a:pt x="1799" y="101"/>
                    </a:lnTo>
                    <a:lnTo>
                      <a:pt x="1853" y="120"/>
                    </a:lnTo>
                    <a:lnTo>
                      <a:pt x="1902" y="140"/>
                    </a:lnTo>
                    <a:lnTo>
                      <a:pt x="1946" y="162"/>
                    </a:lnTo>
                    <a:lnTo>
                      <a:pt x="1984" y="185"/>
                    </a:lnTo>
                    <a:lnTo>
                      <a:pt x="2016" y="208"/>
                    </a:lnTo>
                    <a:lnTo>
                      <a:pt x="2041" y="234"/>
                    </a:lnTo>
                    <a:lnTo>
                      <a:pt x="2058" y="259"/>
                    </a:lnTo>
                    <a:lnTo>
                      <a:pt x="2070" y="285"/>
                    </a:lnTo>
                    <a:lnTo>
                      <a:pt x="2074" y="312"/>
                    </a:lnTo>
                    <a:lnTo>
                      <a:pt x="2070" y="339"/>
                    </a:lnTo>
                    <a:lnTo>
                      <a:pt x="2058" y="366"/>
                    </a:lnTo>
                    <a:lnTo>
                      <a:pt x="2041" y="391"/>
                    </a:lnTo>
                    <a:lnTo>
                      <a:pt x="2016" y="416"/>
                    </a:lnTo>
                    <a:lnTo>
                      <a:pt x="1984" y="439"/>
                    </a:lnTo>
                    <a:lnTo>
                      <a:pt x="1946" y="462"/>
                    </a:lnTo>
                    <a:lnTo>
                      <a:pt x="1902" y="484"/>
                    </a:lnTo>
                    <a:lnTo>
                      <a:pt x="1853" y="504"/>
                    </a:lnTo>
                    <a:lnTo>
                      <a:pt x="1799" y="524"/>
                    </a:lnTo>
                    <a:lnTo>
                      <a:pt x="1740" y="541"/>
                    </a:lnTo>
                    <a:lnTo>
                      <a:pt x="1676" y="557"/>
                    </a:lnTo>
                    <a:lnTo>
                      <a:pt x="1608" y="572"/>
                    </a:lnTo>
                    <a:lnTo>
                      <a:pt x="1536" y="585"/>
                    </a:lnTo>
                    <a:lnTo>
                      <a:pt x="1459" y="597"/>
                    </a:lnTo>
                    <a:lnTo>
                      <a:pt x="1381" y="606"/>
                    </a:lnTo>
                    <a:lnTo>
                      <a:pt x="1298" y="614"/>
                    </a:lnTo>
                    <a:lnTo>
                      <a:pt x="1213" y="619"/>
                    </a:lnTo>
                    <a:lnTo>
                      <a:pt x="1126" y="622"/>
                    </a:lnTo>
                    <a:lnTo>
                      <a:pt x="1036" y="623"/>
                    </a:lnTo>
                    <a:lnTo>
                      <a:pt x="947" y="622"/>
                    </a:lnTo>
                    <a:lnTo>
                      <a:pt x="859" y="619"/>
                    </a:lnTo>
                    <a:lnTo>
                      <a:pt x="775" y="614"/>
                    </a:lnTo>
                    <a:lnTo>
                      <a:pt x="693" y="606"/>
                    </a:lnTo>
                    <a:lnTo>
                      <a:pt x="613" y="597"/>
                    </a:lnTo>
                    <a:lnTo>
                      <a:pt x="538" y="585"/>
                    </a:lnTo>
                    <a:lnTo>
                      <a:pt x="466" y="572"/>
                    </a:lnTo>
                    <a:lnTo>
                      <a:pt x="397" y="557"/>
                    </a:lnTo>
                    <a:lnTo>
                      <a:pt x="334" y="541"/>
                    </a:lnTo>
                    <a:lnTo>
                      <a:pt x="274" y="524"/>
                    </a:lnTo>
                    <a:lnTo>
                      <a:pt x="219" y="504"/>
                    </a:lnTo>
                    <a:lnTo>
                      <a:pt x="170" y="484"/>
                    </a:lnTo>
                    <a:lnTo>
                      <a:pt x="127" y="462"/>
                    </a:lnTo>
                    <a:lnTo>
                      <a:pt x="90" y="439"/>
                    </a:lnTo>
                    <a:lnTo>
                      <a:pt x="58" y="416"/>
                    </a:lnTo>
                    <a:lnTo>
                      <a:pt x="33" y="391"/>
                    </a:lnTo>
                    <a:lnTo>
                      <a:pt x="14" y="366"/>
                    </a:lnTo>
                    <a:lnTo>
                      <a:pt x="4" y="339"/>
                    </a:lnTo>
                    <a:lnTo>
                      <a:pt x="0" y="312"/>
                    </a:lnTo>
                    <a:lnTo>
                      <a:pt x="4" y="285"/>
                    </a:lnTo>
                    <a:lnTo>
                      <a:pt x="14" y="259"/>
                    </a:lnTo>
                    <a:lnTo>
                      <a:pt x="33" y="234"/>
                    </a:lnTo>
                    <a:lnTo>
                      <a:pt x="58" y="208"/>
                    </a:lnTo>
                    <a:lnTo>
                      <a:pt x="90" y="185"/>
                    </a:lnTo>
                    <a:lnTo>
                      <a:pt x="127" y="162"/>
                    </a:lnTo>
                    <a:lnTo>
                      <a:pt x="170" y="140"/>
                    </a:lnTo>
                    <a:lnTo>
                      <a:pt x="219" y="120"/>
                    </a:lnTo>
                    <a:lnTo>
                      <a:pt x="274" y="101"/>
                    </a:lnTo>
                    <a:lnTo>
                      <a:pt x="334" y="83"/>
                    </a:lnTo>
                    <a:lnTo>
                      <a:pt x="397" y="67"/>
                    </a:lnTo>
                    <a:lnTo>
                      <a:pt x="466" y="52"/>
                    </a:lnTo>
                    <a:lnTo>
                      <a:pt x="538" y="39"/>
                    </a:lnTo>
                    <a:lnTo>
                      <a:pt x="613" y="27"/>
                    </a:lnTo>
                    <a:lnTo>
                      <a:pt x="693" y="18"/>
                    </a:lnTo>
                    <a:lnTo>
                      <a:pt x="775" y="10"/>
                    </a:lnTo>
                    <a:lnTo>
                      <a:pt x="859" y="5"/>
                    </a:lnTo>
                    <a:lnTo>
                      <a:pt x="947" y="2"/>
                    </a:lnTo>
                    <a:lnTo>
                      <a:pt x="1036" y="0"/>
                    </a:lnTo>
                    <a:close/>
                  </a:path>
                </a:pathLst>
              </a:custGeom>
              <a:solidFill>
                <a:srgbClr val="8080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26" name="Freeform 10"/>
              <p:cNvSpPr>
                <a:spLocks/>
              </p:cNvSpPr>
              <p:nvPr/>
            </p:nvSpPr>
            <p:spPr bwMode="auto">
              <a:xfrm>
                <a:off x="6390509" y="4084123"/>
                <a:ext cx="889004" cy="216454"/>
              </a:xfrm>
              <a:custGeom>
                <a:avLst/>
                <a:gdLst>
                  <a:gd name="T0" fmla="*/ 1126 w 2074"/>
                  <a:gd name="T1" fmla="*/ 2 h 503"/>
                  <a:gd name="T2" fmla="*/ 1298 w 2074"/>
                  <a:gd name="T3" fmla="*/ 10 h 503"/>
                  <a:gd name="T4" fmla="*/ 1459 w 2074"/>
                  <a:gd name="T5" fmla="*/ 27 h 503"/>
                  <a:gd name="T6" fmla="*/ 1608 w 2074"/>
                  <a:gd name="T7" fmla="*/ 52 h 503"/>
                  <a:gd name="T8" fmla="*/ 1740 w 2074"/>
                  <a:gd name="T9" fmla="*/ 83 h 503"/>
                  <a:gd name="T10" fmla="*/ 1853 w 2074"/>
                  <a:gd name="T11" fmla="*/ 120 h 503"/>
                  <a:gd name="T12" fmla="*/ 1946 w 2074"/>
                  <a:gd name="T13" fmla="*/ 162 h 503"/>
                  <a:gd name="T14" fmla="*/ 2016 w 2074"/>
                  <a:gd name="T15" fmla="*/ 208 h 503"/>
                  <a:gd name="T16" fmla="*/ 2058 w 2074"/>
                  <a:gd name="T17" fmla="*/ 259 h 503"/>
                  <a:gd name="T18" fmla="*/ 2074 w 2074"/>
                  <a:gd name="T19" fmla="*/ 312 h 503"/>
                  <a:gd name="T20" fmla="*/ 2058 w 2074"/>
                  <a:gd name="T21" fmla="*/ 364 h 503"/>
                  <a:gd name="T22" fmla="*/ 2016 w 2074"/>
                  <a:gd name="T23" fmla="*/ 415 h 503"/>
                  <a:gd name="T24" fmla="*/ 1947 w 2074"/>
                  <a:gd name="T25" fmla="*/ 461 h 503"/>
                  <a:gd name="T26" fmla="*/ 1856 w 2074"/>
                  <a:gd name="T27" fmla="*/ 503 h 503"/>
                  <a:gd name="T28" fmla="*/ 1731 w 2074"/>
                  <a:gd name="T29" fmla="*/ 462 h 503"/>
                  <a:gd name="T30" fmla="*/ 1582 w 2074"/>
                  <a:gd name="T31" fmla="*/ 428 h 503"/>
                  <a:gd name="T32" fmla="*/ 1414 w 2074"/>
                  <a:gd name="T33" fmla="*/ 402 h 503"/>
                  <a:gd name="T34" fmla="*/ 1232 w 2074"/>
                  <a:gd name="T35" fmla="*/ 386 h 503"/>
                  <a:gd name="T36" fmla="*/ 1036 w 2074"/>
                  <a:gd name="T37" fmla="*/ 381 h 503"/>
                  <a:gd name="T38" fmla="*/ 842 w 2074"/>
                  <a:gd name="T39" fmla="*/ 386 h 503"/>
                  <a:gd name="T40" fmla="*/ 658 w 2074"/>
                  <a:gd name="T41" fmla="*/ 402 h 503"/>
                  <a:gd name="T42" fmla="*/ 491 w 2074"/>
                  <a:gd name="T43" fmla="*/ 428 h 503"/>
                  <a:gd name="T44" fmla="*/ 343 w 2074"/>
                  <a:gd name="T45" fmla="*/ 462 h 503"/>
                  <a:gd name="T46" fmla="*/ 217 w 2074"/>
                  <a:gd name="T47" fmla="*/ 503 h 503"/>
                  <a:gd name="T48" fmla="*/ 125 w 2074"/>
                  <a:gd name="T49" fmla="*/ 461 h 503"/>
                  <a:gd name="T50" fmla="*/ 57 w 2074"/>
                  <a:gd name="T51" fmla="*/ 415 h 503"/>
                  <a:gd name="T52" fmla="*/ 14 w 2074"/>
                  <a:gd name="T53" fmla="*/ 364 h 503"/>
                  <a:gd name="T54" fmla="*/ 0 w 2074"/>
                  <a:gd name="T55" fmla="*/ 312 h 503"/>
                  <a:gd name="T56" fmla="*/ 14 w 2074"/>
                  <a:gd name="T57" fmla="*/ 259 h 503"/>
                  <a:gd name="T58" fmla="*/ 58 w 2074"/>
                  <a:gd name="T59" fmla="*/ 208 h 503"/>
                  <a:gd name="T60" fmla="*/ 127 w 2074"/>
                  <a:gd name="T61" fmla="*/ 162 h 503"/>
                  <a:gd name="T62" fmla="*/ 219 w 2074"/>
                  <a:gd name="T63" fmla="*/ 120 h 503"/>
                  <a:gd name="T64" fmla="*/ 334 w 2074"/>
                  <a:gd name="T65" fmla="*/ 83 h 503"/>
                  <a:gd name="T66" fmla="*/ 466 w 2074"/>
                  <a:gd name="T67" fmla="*/ 52 h 503"/>
                  <a:gd name="T68" fmla="*/ 613 w 2074"/>
                  <a:gd name="T69" fmla="*/ 27 h 503"/>
                  <a:gd name="T70" fmla="*/ 775 w 2074"/>
                  <a:gd name="T71" fmla="*/ 10 h 503"/>
                  <a:gd name="T72" fmla="*/ 947 w 2074"/>
                  <a:gd name="T73" fmla="*/ 2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74" h="503">
                    <a:moveTo>
                      <a:pt x="1036" y="0"/>
                    </a:moveTo>
                    <a:lnTo>
                      <a:pt x="1126" y="2"/>
                    </a:lnTo>
                    <a:lnTo>
                      <a:pt x="1213" y="5"/>
                    </a:lnTo>
                    <a:lnTo>
                      <a:pt x="1298" y="10"/>
                    </a:lnTo>
                    <a:lnTo>
                      <a:pt x="1381" y="18"/>
                    </a:lnTo>
                    <a:lnTo>
                      <a:pt x="1459" y="27"/>
                    </a:lnTo>
                    <a:lnTo>
                      <a:pt x="1536" y="39"/>
                    </a:lnTo>
                    <a:lnTo>
                      <a:pt x="1608" y="52"/>
                    </a:lnTo>
                    <a:lnTo>
                      <a:pt x="1676" y="67"/>
                    </a:lnTo>
                    <a:lnTo>
                      <a:pt x="1740" y="83"/>
                    </a:lnTo>
                    <a:lnTo>
                      <a:pt x="1799" y="101"/>
                    </a:lnTo>
                    <a:lnTo>
                      <a:pt x="1853" y="120"/>
                    </a:lnTo>
                    <a:lnTo>
                      <a:pt x="1902" y="140"/>
                    </a:lnTo>
                    <a:lnTo>
                      <a:pt x="1946" y="162"/>
                    </a:lnTo>
                    <a:lnTo>
                      <a:pt x="1984" y="185"/>
                    </a:lnTo>
                    <a:lnTo>
                      <a:pt x="2016" y="208"/>
                    </a:lnTo>
                    <a:lnTo>
                      <a:pt x="2041" y="234"/>
                    </a:lnTo>
                    <a:lnTo>
                      <a:pt x="2058" y="259"/>
                    </a:lnTo>
                    <a:lnTo>
                      <a:pt x="2070" y="285"/>
                    </a:lnTo>
                    <a:lnTo>
                      <a:pt x="2074" y="312"/>
                    </a:lnTo>
                    <a:lnTo>
                      <a:pt x="2070" y="338"/>
                    </a:lnTo>
                    <a:lnTo>
                      <a:pt x="2058" y="364"/>
                    </a:lnTo>
                    <a:lnTo>
                      <a:pt x="2041" y="390"/>
                    </a:lnTo>
                    <a:lnTo>
                      <a:pt x="2016" y="415"/>
                    </a:lnTo>
                    <a:lnTo>
                      <a:pt x="1985" y="438"/>
                    </a:lnTo>
                    <a:lnTo>
                      <a:pt x="1947" y="461"/>
                    </a:lnTo>
                    <a:lnTo>
                      <a:pt x="1905" y="482"/>
                    </a:lnTo>
                    <a:lnTo>
                      <a:pt x="1856" y="503"/>
                    </a:lnTo>
                    <a:lnTo>
                      <a:pt x="1797" y="481"/>
                    </a:lnTo>
                    <a:lnTo>
                      <a:pt x="1731" y="462"/>
                    </a:lnTo>
                    <a:lnTo>
                      <a:pt x="1658" y="444"/>
                    </a:lnTo>
                    <a:lnTo>
                      <a:pt x="1582" y="428"/>
                    </a:lnTo>
                    <a:lnTo>
                      <a:pt x="1500" y="414"/>
                    </a:lnTo>
                    <a:lnTo>
                      <a:pt x="1414" y="402"/>
                    </a:lnTo>
                    <a:lnTo>
                      <a:pt x="1325" y="394"/>
                    </a:lnTo>
                    <a:lnTo>
                      <a:pt x="1232" y="386"/>
                    </a:lnTo>
                    <a:lnTo>
                      <a:pt x="1136" y="382"/>
                    </a:lnTo>
                    <a:lnTo>
                      <a:pt x="1036" y="381"/>
                    </a:lnTo>
                    <a:lnTo>
                      <a:pt x="938" y="382"/>
                    </a:lnTo>
                    <a:lnTo>
                      <a:pt x="842" y="386"/>
                    </a:lnTo>
                    <a:lnTo>
                      <a:pt x="748" y="394"/>
                    </a:lnTo>
                    <a:lnTo>
                      <a:pt x="658" y="402"/>
                    </a:lnTo>
                    <a:lnTo>
                      <a:pt x="572" y="414"/>
                    </a:lnTo>
                    <a:lnTo>
                      <a:pt x="491" y="428"/>
                    </a:lnTo>
                    <a:lnTo>
                      <a:pt x="414" y="444"/>
                    </a:lnTo>
                    <a:lnTo>
                      <a:pt x="343" y="462"/>
                    </a:lnTo>
                    <a:lnTo>
                      <a:pt x="277" y="481"/>
                    </a:lnTo>
                    <a:lnTo>
                      <a:pt x="217" y="503"/>
                    </a:lnTo>
                    <a:lnTo>
                      <a:pt x="168" y="482"/>
                    </a:lnTo>
                    <a:lnTo>
                      <a:pt x="125" y="461"/>
                    </a:lnTo>
                    <a:lnTo>
                      <a:pt x="89" y="438"/>
                    </a:lnTo>
                    <a:lnTo>
                      <a:pt x="57" y="415"/>
                    </a:lnTo>
                    <a:lnTo>
                      <a:pt x="32" y="390"/>
                    </a:lnTo>
                    <a:lnTo>
                      <a:pt x="14" y="364"/>
                    </a:lnTo>
                    <a:lnTo>
                      <a:pt x="4" y="338"/>
                    </a:lnTo>
                    <a:lnTo>
                      <a:pt x="0" y="312"/>
                    </a:lnTo>
                    <a:lnTo>
                      <a:pt x="4" y="285"/>
                    </a:lnTo>
                    <a:lnTo>
                      <a:pt x="14" y="259"/>
                    </a:lnTo>
                    <a:lnTo>
                      <a:pt x="33" y="234"/>
                    </a:lnTo>
                    <a:lnTo>
                      <a:pt x="58" y="208"/>
                    </a:lnTo>
                    <a:lnTo>
                      <a:pt x="90" y="185"/>
                    </a:lnTo>
                    <a:lnTo>
                      <a:pt x="127" y="162"/>
                    </a:lnTo>
                    <a:lnTo>
                      <a:pt x="171" y="140"/>
                    </a:lnTo>
                    <a:lnTo>
                      <a:pt x="219" y="120"/>
                    </a:lnTo>
                    <a:lnTo>
                      <a:pt x="274" y="101"/>
                    </a:lnTo>
                    <a:lnTo>
                      <a:pt x="334" y="83"/>
                    </a:lnTo>
                    <a:lnTo>
                      <a:pt x="397" y="67"/>
                    </a:lnTo>
                    <a:lnTo>
                      <a:pt x="466" y="52"/>
                    </a:lnTo>
                    <a:lnTo>
                      <a:pt x="538" y="39"/>
                    </a:lnTo>
                    <a:lnTo>
                      <a:pt x="613" y="27"/>
                    </a:lnTo>
                    <a:lnTo>
                      <a:pt x="693" y="18"/>
                    </a:lnTo>
                    <a:lnTo>
                      <a:pt x="775" y="10"/>
                    </a:lnTo>
                    <a:lnTo>
                      <a:pt x="859" y="5"/>
                    </a:lnTo>
                    <a:lnTo>
                      <a:pt x="947" y="2"/>
                    </a:lnTo>
                    <a:lnTo>
                      <a:pt x="1036" y="0"/>
                    </a:lnTo>
                    <a:close/>
                  </a:path>
                </a:pathLst>
              </a:custGeom>
              <a:solidFill>
                <a:srgbClr val="BBBCB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50505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456FD95-A5DB-4AB9-81B5-EE55FAC233C3}"/>
                </a:ext>
              </a:extLst>
            </p:cNvPr>
            <p:cNvSpPr/>
            <p:nvPr/>
          </p:nvSpPr>
          <p:spPr>
            <a:xfrm>
              <a:off x="9976680" y="4313654"/>
              <a:ext cx="1335622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4000</a:t>
              </a:r>
            </a:p>
            <a:p>
              <a:pPr algn="ctr"/>
              <a:r>
                <a:rPr lang="en-GB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DTU</a:t>
              </a:r>
              <a:endParaRPr lang="en-SE" sz="400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EA448B8-596F-4169-92A7-19B180D1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9CBCF2-6ED5-4F81-9B1E-FAE1AF2F405E}"/>
              </a:ext>
            </a:extLst>
          </p:cNvPr>
          <p:cNvSpPr/>
          <p:nvPr/>
        </p:nvSpPr>
        <p:spPr>
          <a:xfrm>
            <a:off x="489469" y="2921169"/>
            <a:ext cx="2405069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sv-SE" sz="60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DTU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0D95E7-4CAC-45E8-8391-A9006DF45A58}"/>
              </a:ext>
            </a:extLst>
          </p:cNvPr>
          <p:cNvSpPr/>
          <p:nvPr/>
        </p:nvSpPr>
        <p:spPr>
          <a:xfrm>
            <a:off x="9297462" y="2908301"/>
            <a:ext cx="2405069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sv-SE" sz="6000" dirty="0" err="1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vCore</a:t>
            </a:r>
            <a:endParaRPr lang="sv-SE" sz="6000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69DDE0B-E15F-4609-A4F6-B6BC7F161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200" y="990600"/>
            <a:ext cx="3657600" cy="4876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20028-CD73-4112-AC43-9D8A0EA9E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84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s://cdn.vox-cdn.com/thumbor/dgyncaGCj1yjbEu3560KvH7xT4Y=/0x0:1260x816/1200x800/filters:focal(486x259:686x459)/cdn.vox-cdn.com/uploads/chorus_image/image/57185843/han_solo.0.png">
            <a:extLst>
              <a:ext uri="{FF2B5EF4-FFF2-40B4-BE49-F238E27FC236}">
                <a16:creationId xmlns:a16="http://schemas.microsoft.com/office/drawing/2014/main" id="{778F998F-9773-4E7F-B81C-D68D335F5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B548B1-31DF-4269-A160-4A909669E124}"/>
              </a:ext>
            </a:extLst>
          </p:cNvPr>
          <p:cNvSpPr/>
          <p:nvPr/>
        </p:nvSpPr>
        <p:spPr>
          <a:xfrm>
            <a:off x="489469" y="2921169"/>
            <a:ext cx="2405069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r>
              <a:rPr lang="sv-SE" sz="6000" dirty="0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D1924F-C3EB-458B-B7C3-7ABA46D04A09}"/>
              </a:ext>
            </a:extLst>
          </p:cNvPr>
          <p:cNvSpPr/>
          <p:nvPr/>
        </p:nvSpPr>
        <p:spPr>
          <a:xfrm>
            <a:off x="9297462" y="2921169"/>
            <a:ext cx="2405069" cy="1015663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sv-SE" sz="6000" dirty="0" err="1">
                <a:solidFill>
                  <a:srgbClr val="FFFF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vCore</a:t>
            </a:r>
            <a:endParaRPr lang="sv-SE" sz="6000" dirty="0">
              <a:solidFill>
                <a:srgbClr val="FFFF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11A76D-5306-40C1-A790-29E98556AF0D}"/>
              </a:ext>
            </a:extLst>
          </p:cNvPr>
          <p:cNvSpPr txBox="1"/>
          <p:nvPr/>
        </p:nvSpPr>
        <p:spPr>
          <a:xfrm>
            <a:off x="9166813" y="6596390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Copyright (C)Lucasfilm/Disney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1387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1AAC4CAF-943F-4B6D-8132-347F2EFBF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9D6E3B6-CF1B-467E-9A93-0B23E1E4C1EE}"/>
              </a:ext>
            </a:extLst>
          </p:cNvPr>
          <p:cNvGrpSpPr/>
          <p:nvPr/>
        </p:nvGrpSpPr>
        <p:grpSpPr>
          <a:xfrm rot="20105121">
            <a:off x="643556" y="967957"/>
            <a:ext cx="2405069" cy="1166208"/>
            <a:chOff x="552320" y="357793"/>
            <a:chExt cx="2405069" cy="1166208"/>
          </a:xfrm>
          <a:noFill/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FDDF92-41F5-4FD1-9872-4FEB967291CB}"/>
                </a:ext>
              </a:extLst>
            </p:cNvPr>
            <p:cNvSpPr/>
            <p:nvPr/>
          </p:nvSpPr>
          <p:spPr>
            <a:xfrm>
              <a:off x="552320" y="357793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9A51C0-9AA3-4A03-90BB-AD83D240167A}"/>
                </a:ext>
              </a:extLst>
            </p:cNvPr>
            <p:cNvSpPr/>
            <p:nvPr/>
          </p:nvSpPr>
          <p:spPr>
            <a:xfrm>
              <a:off x="552320" y="679286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Installation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61FA23-51AE-49B4-8C25-92115F861F16}"/>
              </a:ext>
            </a:extLst>
          </p:cNvPr>
          <p:cNvGrpSpPr/>
          <p:nvPr/>
        </p:nvGrpSpPr>
        <p:grpSpPr>
          <a:xfrm rot="1302445">
            <a:off x="2539454" y="2706703"/>
            <a:ext cx="2405069" cy="1166208"/>
            <a:chOff x="1319236" y="1911290"/>
            <a:chExt cx="2405069" cy="1166208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5E40B6-CD38-48E2-A215-5073EF7B4329}"/>
                </a:ext>
              </a:extLst>
            </p:cNvPr>
            <p:cNvSpPr/>
            <p:nvPr/>
          </p:nvSpPr>
          <p:spPr>
            <a:xfrm>
              <a:off x="1319236" y="1911290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A5F6BC-FBA1-4A5B-AFC6-FD8672868A24}"/>
                </a:ext>
              </a:extLst>
            </p:cNvPr>
            <p:cNvSpPr/>
            <p:nvPr/>
          </p:nvSpPr>
          <p:spPr>
            <a:xfrm>
              <a:off x="1319236" y="2232783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Configuration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C2F685-B2C8-4A00-8C85-E879B27419D1}"/>
              </a:ext>
            </a:extLst>
          </p:cNvPr>
          <p:cNvGrpSpPr/>
          <p:nvPr/>
        </p:nvGrpSpPr>
        <p:grpSpPr>
          <a:xfrm rot="19033344">
            <a:off x="4008366" y="4465617"/>
            <a:ext cx="2405069" cy="1166208"/>
            <a:chOff x="1982914" y="3518894"/>
            <a:chExt cx="2405069" cy="1166208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6CE2B6-1113-460B-874F-515284675CFA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BEFBC2-9294-44B5-9665-C526AEF275F4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Upgrade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E37CA5-CC11-4F27-8D5E-C30CB596F514}"/>
              </a:ext>
            </a:extLst>
          </p:cNvPr>
          <p:cNvGrpSpPr/>
          <p:nvPr/>
        </p:nvGrpSpPr>
        <p:grpSpPr>
          <a:xfrm rot="1334705">
            <a:off x="8776213" y="526310"/>
            <a:ext cx="2405069" cy="1166208"/>
            <a:chOff x="4627791" y="2103019"/>
            <a:chExt cx="2405069" cy="1166208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A2FD75-1588-442A-8B45-30E0A52CC14A}"/>
                </a:ext>
              </a:extLst>
            </p:cNvPr>
            <p:cNvSpPr/>
            <p:nvPr/>
          </p:nvSpPr>
          <p:spPr>
            <a:xfrm>
              <a:off x="4627791" y="2103019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63A62-4FAD-47E0-A2C7-13AAB88AFCB8}"/>
                </a:ext>
              </a:extLst>
            </p:cNvPr>
            <p:cNvSpPr/>
            <p:nvPr/>
          </p:nvSpPr>
          <p:spPr>
            <a:xfrm>
              <a:off x="4627791" y="2424512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Migration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B7B9-95F1-4000-BC87-4F78867B5AF8}"/>
              </a:ext>
            </a:extLst>
          </p:cNvPr>
          <p:cNvGrpSpPr/>
          <p:nvPr/>
        </p:nvGrpSpPr>
        <p:grpSpPr>
          <a:xfrm rot="18633498">
            <a:off x="9577585" y="4811660"/>
            <a:ext cx="2405069" cy="1166208"/>
            <a:chOff x="4627791" y="2289544"/>
            <a:chExt cx="2405069" cy="1166208"/>
          </a:xfrm>
          <a:noFill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408245-39F7-4503-BF8B-5CD550C7823F}"/>
                </a:ext>
              </a:extLst>
            </p:cNvPr>
            <p:cNvSpPr/>
            <p:nvPr/>
          </p:nvSpPr>
          <p:spPr>
            <a:xfrm>
              <a:off x="4627791" y="228954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9A7A9B-D520-4321-9A42-A4F8A08F9B81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Backup /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recovery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C3E9F3-A327-41EC-9F79-A6687BDFDED3}"/>
              </a:ext>
            </a:extLst>
          </p:cNvPr>
          <p:cNvGrpSpPr/>
          <p:nvPr/>
        </p:nvGrpSpPr>
        <p:grpSpPr>
          <a:xfrm rot="629538">
            <a:off x="7515319" y="3349229"/>
            <a:ext cx="2405070" cy="1166208"/>
            <a:chOff x="4644661" y="2318461"/>
            <a:chExt cx="2405070" cy="1166208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89D8E-3A5F-4691-95CF-1033FA4D474A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B0D137-C23B-4FBF-9D8A-44EFF03C6A1D}"/>
                </a:ext>
              </a:extLst>
            </p:cNvPr>
            <p:cNvSpPr/>
            <p:nvPr/>
          </p:nvSpPr>
          <p:spPr>
            <a:xfrm>
              <a:off x="4644661" y="2470678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Capacity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planning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725295-ADFA-4E71-9F14-3ABDCDBADFFF}"/>
              </a:ext>
            </a:extLst>
          </p:cNvPr>
          <p:cNvGrpSpPr/>
          <p:nvPr/>
        </p:nvGrpSpPr>
        <p:grpSpPr>
          <a:xfrm rot="18642687">
            <a:off x="4712029" y="1070342"/>
            <a:ext cx="2421940" cy="1166208"/>
            <a:chOff x="4627791" y="2318461"/>
            <a:chExt cx="2421940" cy="1166208"/>
          </a:xfrm>
          <a:noFill/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A70F07-4433-425E-9B4A-4853A0BBA0CB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1E3F1-E8B4-42E2-8D0E-42A642852117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8D95D9-887B-4D42-9AF4-69CBB1C0C8FC}"/>
              </a:ext>
            </a:extLst>
          </p:cNvPr>
          <p:cNvGrpSpPr/>
          <p:nvPr/>
        </p:nvGrpSpPr>
        <p:grpSpPr>
          <a:xfrm rot="1213014">
            <a:off x="6682825" y="4747573"/>
            <a:ext cx="2405069" cy="1166208"/>
            <a:chOff x="1982914" y="3518894"/>
            <a:chExt cx="2405069" cy="1166208"/>
          </a:xfrm>
          <a:noFill/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BEEABF-377F-48F8-9A9D-42F8192536A2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195195-E72A-4755-BFCA-0CE341F93F8B}"/>
                </a:ext>
              </a:extLst>
            </p:cNvPr>
            <p:cNvSpPr/>
            <p:nvPr/>
          </p:nvSpPr>
          <p:spPr>
            <a:xfrm>
              <a:off x="1982914" y="3648027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Trouble-shooting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67D7AD-B6AA-4B33-A939-927696332E65}"/>
              </a:ext>
            </a:extLst>
          </p:cNvPr>
          <p:cNvGrpSpPr/>
          <p:nvPr/>
        </p:nvGrpSpPr>
        <p:grpSpPr>
          <a:xfrm rot="952142">
            <a:off x="751005" y="4082122"/>
            <a:ext cx="2405070" cy="1166208"/>
            <a:chOff x="4644661" y="2318461"/>
            <a:chExt cx="2405070" cy="1166208"/>
          </a:xfrm>
          <a:noFill/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23DBD9-0AD8-4F7E-89F3-445C6DF10D6E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2261DF-DA88-4A8A-9074-D38FA62C54BC}"/>
                </a:ext>
              </a:extLst>
            </p:cNvPr>
            <p:cNvSpPr/>
            <p:nvPr/>
          </p:nvSpPr>
          <p:spPr>
            <a:xfrm>
              <a:off x="4644661" y="2445491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High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availability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C737F3-EAB2-4FBA-8788-8BBD41349F41}"/>
              </a:ext>
            </a:extLst>
          </p:cNvPr>
          <p:cNvGrpSpPr/>
          <p:nvPr/>
        </p:nvGrpSpPr>
        <p:grpSpPr>
          <a:xfrm rot="813541">
            <a:off x="7216306" y="1653903"/>
            <a:ext cx="2405069" cy="1166208"/>
            <a:chOff x="1982914" y="3518894"/>
            <a:chExt cx="2405069" cy="1166208"/>
          </a:xfrm>
          <a:noFill/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A3B317-9127-4D8B-BAFD-5951CE738957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B35854-250B-42AC-9136-3515783136FC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Maintainance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2075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9D6E3B6-CF1B-467E-9A93-0B23E1E4C1EE}"/>
              </a:ext>
            </a:extLst>
          </p:cNvPr>
          <p:cNvGrpSpPr/>
          <p:nvPr/>
        </p:nvGrpSpPr>
        <p:grpSpPr>
          <a:xfrm>
            <a:off x="1102109" y="903643"/>
            <a:ext cx="2405069" cy="1166208"/>
            <a:chOff x="552320" y="357793"/>
            <a:chExt cx="2405069" cy="1166208"/>
          </a:xfrm>
          <a:noFill/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FDDF92-41F5-4FD1-9872-4FEB967291CB}"/>
                </a:ext>
              </a:extLst>
            </p:cNvPr>
            <p:cNvSpPr/>
            <p:nvPr/>
          </p:nvSpPr>
          <p:spPr>
            <a:xfrm>
              <a:off x="552320" y="357793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9A51C0-9AA3-4A03-90BB-AD83D240167A}"/>
                </a:ext>
              </a:extLst>
            </p:cNvPr>
            <p:cNvSpPr/>
            <p:nvPr/>
          </p:nvSpPr>
          <p:spPr>
            <a:xfrm>
              <a:off x="552320" y="679286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Installation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61FA23-51AE-49B4-8C25-92115F861F16}"/>
              </a:ext>
            </a:extLst>
          </p:cNvPr>
          <p:cNvGrpSpPr/>
          <p:nvPr/>
        </p:nvGrpSpPr>
        <p:grpSpPr>
          <a:xfrm>
            <a:off x="1102109" y="2198478"/>
            <a:ext cx="2405069" cy="1166208"/>
            <a:chOff x="1319236" y="1911290"/>
            <a:chExt cx="2405069" cy="1166208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5E40B6-CD38-48E2-A215-5073EF7B4329}"/>
                </a:ext>
              </a:extLst>
            </p:cNvPr>
            <p:cNvSpPr/>
            <p:nvPr/>
          </p:nvSpPr>
          <p:spPr>
            <a:xfrm>
              <a:off x="1319236" y="1911290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A5F6BC-FBA1-4A5B-AFC6-FD8672868A24}"/>
                </a:ext>
              </a:extLst>
            </p:cNvPr>
            <p:cNvSpPr/>
            <p:nvPr/>
          </p:nvSpPr>
          <p:spPr>
            <a:xfrm>
              <a:off x="1319236" y="2232783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Configuration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0C2F685-B2C8-4A00-8C85-E879B27419D1}"/>
              </a:ext>
            </a:extLst>
          </p:cNvPr>
          <p:cNvGrpSpPr/>
          <p:nvPr/>
        </p:nvGrpSpPr>
        <p:grpSpPr>
          <a:xfrm>
            <a:off x="1102109" y="4788148"/>
            <a:ext cx="2405069" cy="1166208"/>
            <a:chOff x="1982914" y="3518894"/>
            <a:chExt cx="2405069" cy="1166208"/>
          </a:xfrm>
          <a:noFill/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16CE2B6-1113-460B-874F-515284675CFA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BEFBC2-9294-44B5-9665-C526AEF275F4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Upgrade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E37CA5-CC11-4F27-8D5E-C30CB596F514}"/>
              </a:ext>
            </a:extLst>
          </p:cNvPr>
          <p:cNvGrpSpPr/>
          <p:nvPr/>
        </p:nvGrpSpPr>
        <p:grpSpPr>
          <a:xfrm>
            <a:off x="1109162" y="3493313"/>
            <a:ext cx="2405069" cy="1166208"/>
            <a:chOff x="4627791" y="2103019"/>
            <a:chExt cx="2405069" cy="1166208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A2FD75-1588-442A-8B45-30E0A52CC14A}"/>
                </a:ext>
              </a:extLst>
            </p:cNvPr>
            <p:cNvSpPr/>
            <p:nvPr/>
          </p:nvSpPr>
          <p:spPr>
            <a:xfrm>
              <a:off x="4627791" y="2103019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63A62-4FAD-47E0-A2C7-13AAB88AFCB8}"/>
                </a:ext>
              </a:extLst>
            </p:cNvPr>
            <p:cNvSpPr/>
            <p:nvPr/>
          </p:nvSpPr>
          <p:spPr>
            <a:xfrm>
              <a:off x="4627791" y="2424512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Migration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B7B9-95F1-4000-BC87-4F78867B5AF8}"/>
              </a:ext>
            </a:extLst>
          </p:cNvPr>
          <p:cNvGrpSpPr/>
          <p:nvPr/>
        </p:nvGrpSpPr>
        <p:grpSpPr>
          <a:xfrm>
            <a:off x="3635976" y="3493313"/>
            <a:ext cx="2405069" cy="1166208"/>
            <a:chOff x="4627791" y="2289544"/>
            <a:chExt cx="2405069" cy="1166208"/>
          </a:xfrm>
          <a:noFill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408245-39F7-4503-BF8B-5CD550C7823F}"/>
                </a:ext>
              </a:extLst>
            </p:cNvPr>
            <p:cNvSpPr/>
            <p:nvPr/>
          </p:nvSpPr>
          <p:spPr>
            <a:xfrm>
              <a:off x="4627791" y="228954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9A7A9B-D520-4321-9A42-A4F8A08F9B81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Backup /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recovery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C3E9F3-A327-41EC-9F79-A6687BDFDED3}"/>
              </a:ext>
            </a:extLst>
          </p:cNvPr>
          <p:cNvGrpSpPr/>
          <p:nvPr/>
        </p:nvGrpSpPr>
        <p:grpSpPr>
          <a:xfrm>
            <a:off x="8701638" y="3485245"/>
            <a:ext cx="2405070" cy="1166208"/>
            <a:chOff x="4644661" y="2318461"/>
            <a:chExt cx="2405070" cy="1166208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89D8E-3A5F-4691-95CF-1033FA4D474A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B0D137-C23B-4FBF-9D8A-44EFF03C6A1D}"/>
                </a:ext>
              </a:extLst>
            </p:cNvPr>
            <p:cNvSpPr/>
            <p:nvPr/>
          </p:nvSpPr>
          <p:spPr>
            <a:xfrm>
              <a:off x="4644661" y="2470678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Capacity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planning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725295-ADFA-4E71-9F14-3ABDCDBADFFF}"/>
              </a:ext>
            </a:extLst>
          </p:cNvPr>
          <p:cNvGrpSpPr/>
          <p:nvPr/>
        </p:nvGrpSpPr>
        <p:grpSpPr>
          <a:xfrm>
            <a:off x="3618587" y="2198478"/>
            <a:ext cx="2421940" cy="1166208"/>
            <a:chOff x="4627791" y="2318461"/>
            <a:chExt cx="2421940" cy="1166208"/>
          </a:xfrm>
          <a:noFill/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A70F07-4433-425E-9B4A-4853A0BBA0CB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1E3F1-E8B4-42E2-8D0E-42A642852117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8D95D9-887B-4D42-9AF4-69CBB1C0C8FC}"/>
              </a:ext>
            </a:extLst>
          </p:cNvPr>
          <p:cNvGrpSpPr/>
          <p:nvPr/>
        </p:nvGrpSpPr>
        <p:grpSpPr>
          <a:xfrm>
            <a:off x="6168807" y="2198478"/>
            <a:ext cx="2405069" cy="1166208"/>
            <a:chOff x="1982914" y="3518894"/>
            <a:chExt cx="2405069" cy="1166208"/>
          </a:xfrm>
          <a:noFill/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BEEABF-377F-48F8-9A9D-42F8192536A2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195195-E72A-4755-BFCA-0CE341F93F8B}"/>
                </a:ext>
              </a:extLst>
            </p:cNvPr>
            <p:cNvSpPr/>
            <p:nvPr/>
          </p:nvSpPr>
          <p:spPr>
            <a:xfrm>
              <a:off x="1982914" y="3648027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Trouble-shooting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67D7AD-B6AA-4B33-A939-927696332E65}"/>
              </a:ext>
            </a:extLst>
          </p:cNvPr>
          <p:cNvGrpSpPr/>
          <p:nvPr/>
        </p:nvGrpSpPr>
        <p:grpSpPr>
          <a:xfrm>
            <a:off x="8701638" y="2191313"/>
            <a:ext cx="2405070" cy="1166208"/>
            <a:chOff x="4644661" y="2318461"/>
            <a:chExt cx="2405070" cy="1166208"/>
          </a:xfrm>
          <a:noFill/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23DBD9-0AD8-4F7E-89F3-445C6DF10D6E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2261DF-DA88-4A8A-9074-D38FA62C54BC}"/>
                </a:ext>
              </a:extLst>
            </p:cNvPr>
            <p:cNvSpPr/>
            <p:nvPr/>
          </p:nvSpPr>
          <p:spPr>
            <a:xfrm>
              <a:off x="4644661" y="2445491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High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availability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C737F3-EAB2-4FBA-8788-8BBD41349F41}"/>
              </a:ext>
            </a:extLst>
          </p:cNvPr>
          <p:cNvGrpSpPr/>
          <p:nvPr/>
        </p:nvGrpSpPr>
        <p:grpSpPr>
          <a:xfrm>
            <a:off x="6168807" y="3493313"/>
            <a:ext cx="2405069" cy="1166208"/>
            <a:chOff x="1982914" y="3518894"/>
            <a:chExt cx="2405069" cy="1166208"/>
          </a:xfrm>
          <a:noFill/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A3B317-9127-4D8B-BAFD-5951CE738957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B35854-250B-42AC-9136-3515783136FC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Maintainance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18CDC4D-A814-4994-9491-08DA541AF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7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505559" y="945078"/>
            <a:ext cx="111808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Overview of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AZURE SQL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82690-1444-4912-A054-616C575B6B98}"/>
              </a:ext>
            </a:extLst>
          </p:cNvPr>
          <p:cNvSpPr/>
          <p:nvPr/>
        </p:nvSpPr>
        <p:spPr>
          <a:xfrm>
            <a:off x="797530" y="2967335"/>
            <a:ext cx="105969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Look at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things to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KEEP IN MIND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652279-BFC0-420A-B80C-0EB3F8F0C901}"/>
              </a:ext>
            </a:extLst>
          </p:cNvPr>
          <p:cNvSpPr/>
          <p:nvPr/>
        </p:nvSpPr>
        <p:spPr>
          <a:xfrm>
            <a:off x="1609037" y="5118548"/>
            <a:ext cx="89739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Ask the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HARD QUESTIONS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DBF569-DFEA-4FC0-8915-CCA4EBEC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A61FA23-51AE-49B4-8C25-92115F861F16}"/>
              </a:ext>
            </a:extLst>
          </p:cNvPr>
          <p:cNvGrpSpPr/>
          <p:nvPr/>
        </p:nvGrpSpPr>
        <p:grpSpPr>
          <a:xfrm>
            <a:off x="1102109" y="2198478"/>
            <a:ext cx="2405069" cy="1166208"/>
            <a:chOff x="1319236" y="1911290"/>
            <a:chExt cx="2405069" cy="1166208"/>
          </a:xfrm>
          <a:noFill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5E40B6-CD38-48E2-A215-5073EF7B4329}"/>
                </a:ext>
              </a:extLst>
            </p:cNvPr>
            <p:cNvSpPr/>
            <p:nvPr/>
          </p:nvSpPr>
          <p:spPr>
            <a:xfrm>
              <a:off x="1319236" y="1911290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A5F6BC-FBA1-4A5B-AFC6-FD8672868A24}"/>
                </a:ext>
              </a:extLst>
            </p:cNvPr>
            <p:cNvSpPr/>
            <p:nvPr/>
          </p:nvSpPr>
          <p:spPr>
            <a:xfrm>
              <a:off x="1319236" y="2232783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Configuration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2A5B7B9-95F1-4000-BC87-4F78867B5AF8}"/>
              </a:ext>
            </a:extLst>
          </p:cNvPr>
          <p:cNvGrpSpPr/>
          <p:nvPr/>
        </p:nvGrpSpPr>
        <p:grpSpPr>
          <a:xfrm>
            <a:off x="3635976" y="3493313"/>
            <a:ext cx="2405069" cy="1166208"/>
            <a:chOff x="4627791" y="2289544"/>
            <a:chExt cx="2405069" cy="1166208"/>
          </a:xfrm>
          <a:noFill/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5408245-39F7-4503-BF8B-5CD550C7823F}"/>
                </a:ext>
              </a:extLst>
            </p:cNvPr>
            <p:cNvSpPr/>
            <p:nvPr/>
          </p:nvSpPr>
          <p:spPr>
            <a:xfrm>
              <a:off x="4627791" y="228954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9A7A9B-D520-4321-9A42-A4F8A08F9B81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Backup /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recovery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C3E9F3-A327-41EC-9F79-A6687BDFDED3}"/>
              </a:ext>
            </a:extLst>
          </p:cNvPr>
          <p:cNvGrpSpPr/>
          <p:nvPr/>
        </p:nvGrpSpPr>
        <p:grpSpPr>
          <a:xfrm>
            <a:off x="8701638" y="3485245"/>
            <a:ext cx="2405070" cy="1166208"/>
            <a:chOff x="4644661" y="2318461"/>
            <a:chExt cx="2405070" cy="1166208"/>
          </a:xfrm>
          <a:noFill/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289D8E-3A5F-4691-95CF-1033FA4D474A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7B0D137-C23B-4FBF-9D8A-44EFF03C6A1D}"/>
                </a:ext>
              </a:extLst>
            </p:cNvPr>
            <p:cNvSpPr/>
            <p:nvPr/>
          </p:nvSpPr>
          <p:spPr>
            <a:xfrm>
              <a:off x="4644661" y="2470678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Capacity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planning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E725295-ADFA-4E71-9F14-3ABDCDBADFFF}"/>
              </a:ext>
            </a:extLst>
          </p:cNvPr>
          <p:cNvGrpSpPr/>
          <p:nvPr/>
        </p:nvGrpSpPr>
        <p:grpSpPr>
          <a:xfrm>
            <a:off x="3618587" y="2198478"/>
            <a:ext cx="2421940" cy="1166208"/>
            <a:chOff x="4627791" y="2318461"/>
            <a:chExt cx="2421940" cy="1166208"/>
          </a:xfrm>
          <a:noFill/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A70F07-4433-425E-9B4A-4853A0BBA0CB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201E3F1-E8B4-42E2-8D0E-42A642852117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8D95D9-887B-4D42-9AF4-69CBB1C0C8FC}"/>
              </a:ext>
            </a:extLst>
          </p:cNvPr>
          <p:cNvGrpSpPr/>
          <p:nvPr/>
        </p:nvGrpSpPr>
        <p:grpSpPr>
          <a:xfrm>
            <a:off x="6168807" y="2198478"/>
            <a:ext cx="2405069" cy="1166208"/>
            <a:chOff x="1982914" y="3518894"/>
            <a:chExt cx="2405069" cy="1166208"/>
          </a:xfrm>
          <a:noFill/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BEEABF-377F-48F8-9A9D-42F8192536A2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195195-E72A-4755-BFCA-0CE341F93F8B}"/>
                </a:ext>
              </a:extLst>
            </p:cNvPr>
            <p:cNvSpPr/>
            <p:nvPr/>
          </p:nvSpPr>
          <p:spPr>
            <a:xfrm>
              <a:off x="1982914" y="3648027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Trouble-shooting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67D7AD-B6AA-4B33-A939-927696332E65}"/>
              </a:ext>
            </a:extLst>
          </p:cNvPr>
          <p:cNvGrpSpPr/>
          <p:nvPr/>
        </p:nvGrpSpPr>
        <p:grpSpPr>
          <a:xfrm>
            <a:off x="8701638" y="2191313"/>
            <a:ext cx="2405070" cy="1166208"/>
            <a:chOff x="4644661" y="2318461"/>
            <a:chExt cx="2405070" cy="1166208"/>
          </a:xfrm>
          <a:noFill/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423DBD9-0AD8-4F7E-89F3-445C6DF10D6E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2261DF-DA88-4A8A-9074-D38FA62C54BC}"/>
                </a:ext>
              </a:extLst>
            </p:cNvPr>
            <p:cNvSpPr/>
            <p:nvPr/>
          </p:nvSpPr>
          <p:spPr>
            <a:xfrm>
              <a:off x="4644661" y="2445491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High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availability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1C737F3-EAB2-4FBA-8788-8BBD41349F41}"/>
              </a:ext>
            </a:extLst>
          </p:cNvPr>
          <p:cNvGrpSpPr/>
          <p:nvPr/>
        </p:nvGrpSpPr>
        <p:grpSpPr>
          <a:xfrm>
            <a:off x="6168807" y="3493313"/>
            <a:ext cx="2405069" cy="1166208"/>
            <a:chOff x="1982914" y="3518894"/>
            <a:chExt cx="2405069" cy="1166208"/>
          </a:xfrm>
          <a:noFill/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1A3B317-9127-4D8B-BAFD-5951CE738957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EB35854-250B-42AC-9136-3515783136FC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Maintainance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D42D6B-411A-45DA-B243-F8601A245E2D}"/>
              </a:ext>
            </a:extLst>
          </p:cNvPr>
          <p:cNvGrpSpPr/>
          <p:nvPr/>
        </p:nvGrpSpPr>
        <p:grpSpPr>
          <a:xfrm>
            <a:off x="1102109" y="903643"/>
            <a:ext cx="2412122" cy="5050713"/>
            <a:chOff x="1102109" y="903643"/>
            <a:chExt cx="2412122" cy="505071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D6E3B6-CF1B-467E-9A93-0B23E1E4C1EE}"/>
                </a:ext>
              </a:extLst>
            </p:cNvPr>
            <p:cNvGrpSpPr/>
            <p:nvPr/>
          </p:nvGrpSpPr>
          <p:grpSpPr>
            <a:xfrm>
              <a:off x="1102109" y="903643"/>
              <a:ext cx="2405069" cy="1166208"/>
              <a:chOff x="552320" y="357793"/>
              <a:chExt cx="2405069" cy="1166208"/>
            </a:xfrm>
            <a:no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FDDF92-41F5-4FD1-9872-4FEB967291CB}"/>
                  </a:ext>
                </a:extLst>
              </p:cNvPr>
              <p:cNvSpPr/>
              <p:nvPr/>
            </p:nvSpPr>
            <p:spPr>
              <a:xfrm>
                <a:off x="552320" y="357793"/>
                <a:ext cx="2405069" cy="1166208"/>
              </a:xfrm>
              <a:prstGeom prst="rect">
                <a:avLst/>
              </a:prstGeom>
              <a:grpFill/>
              <a:ln w="38100">
                <a:solidFill>
                  <a:srgbClr val="FFF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9A51C0-9AA3-4A03-90BB-AD83D240167A}"/>
                  </a:ext>
                </a:extLst>
              </p:cNvPr>
              <p:cNvSpPr/>
              <p:nvPr/>
            </p:nvSpPr>
            <p:spPr>
              <a:xfrm>
                <a:off x="552320" y="679286"/>
                <a:ext cx="2405069" cy="477054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v-SE" sz="25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Installation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BE37CA5-CC11-4F27-8D5E-C30CB596F514}"/>
                </a:ext>
              </a:extLst>
            </p:cNvPr>
            <p:cNvGrpSpPr/>
            <p:nvPr/>
          </p:nvGrpSpPr>
          <p:grpSpPr>
            <a:xfrm>
              <a:off x="1109162" y="3493313"/>
              <a:ext cx="2405069" cy="1166208"/>
              <a:chOff x="4627791" y="2103019"/>
              <a:chExt cx="2405069" cy="1166208"/>
            </a:xfrm>
            <a:no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FA2FD75-1588-442A-8B45-30E0A52CC14A}"/>
                  </a:ext>
                </a:extLst>
              </p:cNvPr>
              <p:cNvSpPr/>
              <p:nvPr/>
            </p:nvSpPr>
            <p:spPr>
              <a:xfrm>
                <a:off x="4627791" y="2103019"/>
                <a:ext cx="2405069" cy="1166208"/>
              </a:xfrm>
              <a:prstGeom prst="rect">
                <a:avLst/>
              </a:prstGeom>
              <a:grpFill/>
              <a:ln w="38100">
                <a:solidFill>
                  <a:srgbClr val="FFF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163A62-4FAD-47E0-A2C7-13AAB88AFCB8}"/>
                  </a:ext>
                </a:extLst>
              </p:cNvPr>
              <p:cNvSpPr/>
              <p:nvPr/>
            </p:nvSpPr>
            <p:spPr>
              <a:xfrm>
                <a:off x="4627791" y="2424512"/>
                <a:ext cx="2405069" cy="477054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v-SE" sz="25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Migration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CCFA73-0A6D-49A6-8C95-58127AF05236}"/>
                </a:ext>
              </a:extLst>
            </p:cNvPr>
            <p:cNvGrpSpPr/>
            <p:nvPr/>
          </p:nvGrpSpPr>
          <p:grpSpPr>
            <a:xfrm>
              <a:off x="1102109" y="4788148"/>
              <a:ext cx="2405069" cy="1166208"/>
              <a:chOff x="1982914" y="3518894"/>
              <a:chExt cx="2405069" cy="1166208"/>
            </a:xfrm>
            <a:no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A517D98-E3C5-4316-8C04-023A1020AFFE}"/>
                  </a:ext>
                </a:extLst>
              </p:cNvPr>
              <p:cNvSpPr/>
              <p:nvPr/>
            </p:nvSpPr>
            <p:spPr>
              <a:xfrm>
                <a:off x="1982914" y="3518894"/>
                <a:ext cx="2405069" cy="1166208"/>
              </a:xfrm>
              <a:prstGeom prst="rect">
                <a:avLst/>
              </a:prstGeom>
              <a:grpFill/>
              <a:ln w="38100">
                <a:solidFill>
                  <a:srgbClr val="FFF2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656016E-6AF9-41BB-BB58-E66ADB251C90}"/>
                  </a:ext>
                </a:extLst>
              </p:cNvPr>
              <p:cNvSpPr/>
              <p:nvPr/>
            </p:nvSpPr>
            <p:spPr>
              <a:xfrm>
                <a:off x="1982914" y="3840387"/>
                <a:ext cx="2405069" cy="477054"/>
              </a:xfrm>
              <a:prstGeom prst="rect">
                <a:avLst/>
              </a:prstGeom>
              <a:grpFill/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v-SE" sz="25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Upgrade</a:t>
                </a:r>
                <a:endPara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3CC04B1-9178-49AB-88C1-DC1F1824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6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B30189D-8757-4B02-9614-7ADA7A4D8A02}"/>
              </a:ext>
            </a:extLst>
          </p:cNvPr>
          <p:cNvGrpSpPr/>
          <p:nvPr/>
        </p:nvGrpSpPr>
        <p:grpSpPr>
          <a:xfrm>
            <a:off x="3127976" y="2597013"/>
            <a:ext cx="2405069" cy="1166208"/>
            <a:chOff x="4627791" y="2289544"/>
            <a:chExt cx="2405069" cy="1166208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0E4DC7A-62FB-4EDC-9AF7-59DB2BB0591E}"/>
                </a:ext>
              </a:extLst>
            </p:cNvPr>
            <p:cNvSpPr/>
            <p:nvPr/>
          </p:nvSpPr>
          <p:spPr>
            <a:xfrm>
              <a:off x="4627791" y="2289544"/>
              <a:ext cx="2405069" cy="1166208"/>
            </a:xfrm>
            <a:prstGeom prst="rect">
              <a:avLst/>
            </a:prstGeom>
            <a:grp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9448C5-852F-4D3B-BB5E-60693DFF805A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Backup /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recovery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16F467-7373-495B-81D9-E0F8A0D97CB2}"/>
              </a:ext>
            </a:extLst>
          </p:cNvPr>
          <p:cNvGrpSpPr/>
          <p:nvPr/>
        </p:nvGrpSpPr>
        <p:grpSpPr>
          <a:xfrm>
            <a:off x="6658957" y="2579764"/>
            <a:ext cx="2405070" cy="1166208"/>
            <a:chOff x="4644661" y="2318461"/>
            <a:chExt cx="2405070" cy="1166208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3E8C5-61EE-42E8-B4B9-82F96E86D33D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E6A52F-2A21-409E-858D-89C064662A64}"/>
                </a:ext>
              </a:extLst>
            </p:cNvPr>
            <p:cNvSpPr/>
            <p:nvPr/>
          </p:nvSpPr>
          <p:spPr>
            <a:xfrm>
              <a:off x="4644661" y="2445491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High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availability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1E2EDED-0468-4017-AAF7-C1F3147F5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98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7FA6B-197E-4876-AAF1-78763DCDB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  <p:pic>
        <p:nvPicPr>
          <p:cNvPr id="32772" name="Picture 4" descr="Separation of compute and storage">
            <a:extLst>
              <a:ext uri="{FF2B5EF4-FFF2-40B4-BE49-F238E27FC236}">
                <a16:creationId xmlns:a16="http://schemas.microsoft.com/office/drawing/2014/main" id="{2F885983-C92A-4F2F-8125-591E654B4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249961"/>
            <a:ext cx="9779000" cy="635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9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1D0D42-62DF-4CF2-A504-832EFE06DB58}"/>
              </a:ext>
            </a:extLst>
          </p:cNvPr>
          <p:cNvSpPr/>
          <p:nvPr/>
        </p:nvSpPr>
        <p:spPr>
          <a:xfrm>
            <a:off x="6089650" y="496064"/>
            <a:ext cx="1708150" cy="747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E2A08E-18C7-441F-AE01-322827ACFF71}"/>
              </a:ext>
            </a:extLst>
          </p:cNvPr>
          <p:cNvSpPr/>
          <p:nvPr/>
        </p:nvSpPr>
        <p:spPr>
          <a:xfrm>
            <a:off x="3308350" y="496065"/>
            <a:ext cx="1708150" cy="7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33794" name="Picture 2" descr="Cluster of database engine nodes">
            <a:extLst>
              <a:ext uri="{FF2B5EF4-FFF2-40B4-BE49-F238E27FC236}">
                <a16:creationId xmlns:a16="http://schemas.microsoft.com/office/drawing/2014/main" id="{AA6CAFE0-2948-4EA3-B038-227EE0126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78150" y="508764"/>
            <a:ext cx="745490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00561C-6772-4B49-B3A4-3D8A4159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62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0A807E0-0EE1-4613-814D-1A2C7878A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559" y="533400"/>
            <a:ext cx="11946882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7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E1CB93A-5634-4E2C-973E-867C7172B210}"/>
              </a:ext>
            </a:extLst>
          </p:cNvPr>
          <p:cNvGrpSpPr/>
          <p:nvPr/>
        </p:nvGrpSpPr>
        <p:grpSpPr>
          <a:xfrm>
            <a:off x="3127976" y="2606281"/>
            <a:ext cx="2421940" cy="1166208"/>
            <a:chOff x="4627791" y="2318461"/>
            <a:chExt cx="2421940" cy="1166208"/>
          </a:xfrm>
          <a:noFill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E9A3B83-8C17-4654-84A0-7CAF2219185D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A8CFD0-B193-4306-A86A-74EEC5F739CB}"/>
                </a:ext>
              </a:extLst>
            </p:cNvPr>
            <p:cNvSpPr/>
            <p:nvPr/>
          </p:nvSpPr>
          <p:spPr>
            <a:xfrm>
              <a:off x="4627791" y="2424512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Performance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F003E2-9CF8-4A19-B749-5B0D818AEA70}"/>
              </a:ext>
            </a:extLst>
          </p:cNvPr>
          <p:cNvGrpSpPr/>
          <p:nvPr/>
        </p:nvGrpSpPr>
        <p:grpSpPr>
          <a:xfrm>
            <a:off x="6642086" y="2606281"/>
            <a:ext cx="2405069" cy="1166208"/>
            <a:chOff x="1982914" y="3518894"/>
            <a:chExt cx="2405069" cy="1166208"/>
          </a:xfrm>
          <a:noFill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D815B3-606B-4B72-8E1D-DCC6DD1D87B6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B57F010-BF0A-4123-9038-1B91295FE090}"/>
                </a:ext>
              </a:extLst>
            </p:cNvPr>
            <p:cNvSpPr/>
            <p:nvPr/>
          </p:nvSpPr>
          <p:spPr>
            <a:xfrm>
              <a:off x="1982914" y="3648027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Trouble-shooting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143889D-AF19-4FD9-8B12-0278A1646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82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F27FA0-4124-4FEA-BA32-3BA08960A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9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49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FA6350-22CB-4C49-A482-41909A15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94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628BE7-A2D7-428C-8A6E-7C0F1534EF18}"/>
              </a:ext>
            </a:extLst>
          </p:cNvPr>
          <p:cNvGrpSpPr/>
          <p:nvPr/>
        </p:nvGrpSpPr>
        <p:grpSpPr>
          <a:xfrm>
            <a:off x="4893465" y="2845896"/>
            <a:ext cx="2405069" cy="1166208"/>
            <a:chOff x="1982914" y="3518894"/>
            <a:chExt cx="2405069" cy="1166208"/>
          </a:xfrm>
          <a:noFill/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077C63D-0BE3-4637-8169-C914B0F28506}"/>
                </a:ext>
              </a:extLst>
            </p:cNvPr>
            <p:cNvSpPr/>
            <p:nvPr/>
          </p:nvSpPr>
          <p:spPr>
            <a:xfrm>
              <a:off x="1982914" y="3518894"/>
              <a:ext cx="2405069" cy="1166208"/>
            </a:xfrm>
            <a:prstGeom prst="rect">
              <a:avLst/>
            </a:prstGeom>
            <a:grp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D81D92-0523-47F0-906B-00337611FC53}"/>
                </a:ext>
              </a:extLst>
            </p:cNvPr>
            <p:cNvSpPr/>
            <p:nvPr/>
          </p:nvSpPr>
          <p:spPr>
            <a:xfrm>
              <a:off x="1982914" y="3840387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Maintainance</a:t>
              </a:r>
              <a:endParaRPr lang="sv-SE" sz="25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E342F74-ED86-4077-8A80-F48A4FB1F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9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lastic Job agent conceptual model">
            <a:extLst>
              <a:ext uri="{FF2B5EF4-FFF2-40B4-BE49-F238E27FC236}">
                <a16:creationId xmlns:a16="http://schemas.microsoft.com/office/drawing/2014/main" id="{F26F2245-900E-415E-827C-9BBF44691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64" y="1819275"/>
            <a:ext cx="513397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lastic Job agent create">
            <a:extLst>
              <a:ext uri="{FF2B5EF4-FFF2-40B4-BE49-F238E27FC236}">
                <a16:creationId xmlns:a16="http://schemas.microsoft.com/office/drawing/2014/main" id="{1CBD1672-3226-40C1-A955-CC1B3C80C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536" y="361950"/>
            <a:ext cx="598170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52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image">
            <a:extLst>
              <a:ext uri="{FF2B5EF4-FFF2-40B4-BE49-F238E27FC236}">
                <a16:creationId xmlns:a16="http://schemas.microsoft.com/office/drawing/2014/main" id="{52414E2B-395D-48DB-90F4-5CFF7207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" y="139700"/>
            <a:ext cx="12159800" cy="65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2717B95-901F-4353-9B63-B592DCC6ED39}"/>
              </a:ext>
            </a:extLst>
          </p:cNvPr>
          <p:cNvSpPr/>
          <p:nvPr/>
        </p:nvSpPr>
        <p:spPr>
          <a:xfrm>
            <a:off x="8501085" y="1553027"/>
            <a:ext cx="1830450" cy="1830450"/>
          </a:xfrm>
          <a:prstGeom prst="ellipse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627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3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06F2893-2FC9-4612-87DA-3442BEB44614}"/>
              </a:ext>
            </a:extLst>
          </p:cNvPr>
          <p:cNvGrpSpPr/>
          <p:nvPr/>
        </p:nvGrpSpPr>
        <p:grpSpPr>
          <a:xfrm>
            <a:off x="4893465" y="2845896"/>
            <a:ext cx="2405070" cy="1166208"/>
            <a:chOff x="4644661" y="2318461"/>
            <a:chExt cx="2405070" cy="1166208"/>
          </a:xfrm>
          <a:noFill/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732D11-857D-45E4-809E-A67B43C472E8}"/>
                </a:ext>
              </a:extLst>
            </p:cNvPr>
            <p:cNvSpPr/>
            <p:nvPr/>
          </p:nvSpPr>
          <p:spPr>
            <a:xfrm>
              <a:off x="4644662" y="2318461"/>
              <a:ext cx="2405069" cy="1166208"/>
            </a:xfrm>
            <a:prstGeom prst="rect">
              <a:avLst/>
            </a:prstGeom>
            <a:grp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08F8D7-B7B0-490C-A3FF-70BF471FC4B2}"/>
                </a:ext>
              </a:extLst>
            </p:cNvPr>
            <p:cNvSpPr/>
            <p:nvPr/>
          </p:nvSpPr>
          <p:spPr>
            <a:xfrm>
              <a:off x="4644661" y="2470678"/>
              <a:ext cx="2405069" cy="86177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Capacity</a:t>
              </a:r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planning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00B9108-D8B9-46E9-ACF7-AC5642B8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23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8F72DE0-C3EA-46E8-B376-95D699EE6CCF}"/>
              </a:ext>
            </a:extLst>
          </p:cNvPr>
          <p:cNvGrpSpPr/>
          <p:nvPr/>
        </p:nvGrpSpPr>
        <p:grpSpPr>
          <a:xfrm>
            <a:off x="4893465" y="2845896"/>
            <a:ext cx="2405069" cy="1166208"/>
            <a:chOff x="4627791" y="2103019"/>
            <a:chExt cx="2405069" cy="1166208"/>
          </a:xfrm>
          <a:noFill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8C8403-017C-4273-9EAA-7C10F4CC4FA7}"/>
                </a:ext>
              </a:extLst>
            </p:cNvPr>
            <p:cNvSpPr/>
            <p:nvPr/>
          </p:nvSpPr>
          <p:spPr>
            <a:xfrm>
              <a:off x="4627791" y="2103019"/>
              <a:ext cx="2405069" cy="1166208"/>
            </a:xfrm>
            <a:prstGeom prst="rect">
              <a:avLst/>
            </a:prstGeom>
            <a:grpFill/>
            <a:ln w="38100">
              <a:solidFill>
                <a:srgbClr val="FFF2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F257EC-0E99-4101-9793-90E03E566EDB}"/>
                </a:ext>
              </a:extLst>
            </p:cNvPr>
            <p:cNvSpPr/>
            <p:nvPr/>
          </p:nvSpPr>
          <p:spPr>
            <a:xfrm>
              <a:off x="4627791" y="2424512"/>
              <a:ext cx="2405069" cy="477054"/>
            </a:xfrm>
            <a:prstGeom prst="rect">
              <a:avLst/>
            </a:prstGeom>
            <a:grpFill/>
            <a:ln w="3810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sv-SE" sz="25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Migration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6563F65-63C6-4D03-97C9-8ABDD5A8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0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6DEB1002-D3FA-4D5E-8A5F-A34DD6EAA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52" y="2694103"/>
            <a:ext cx="1911600" cy="1911600"/>
          </a:xfrm>
          <a:prstGeom prst="rect">
            <a:avLst/>
          </a:prstGeom>
        </p:spPr>
      </p:pic>
      <p:sp>
        <p:nvSpPr>
          <p:cNvPr id="2" name="Cloud 1">
            <a:extLst>
              <a:ext uri="{FF2B5EF4-FFF2-40B4-BE49-F238E27FC236}">
                <a16:creationId xmlns:a16="http://schemas.microsoft.com/office/drawing/2014/main" id="{222BF551-4D0D-4E75-8600-587CFC7977A9}"/>
              </a:ext>
            </a:extLst>
          </p:cNvPr>
          <p:cNvSpPr/>
          <p:nvPr/>
        </p:nvSpPr>
        <p:spPr>
          <a:xfrm>
            <a:off x="10364338" y="2977270"/>
            <a:ext cx="1563097" cy="1345267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16" name="Picture 2" descr="Image result">
            <a:extLst>
              <a:ext uri="{FF2B5EF4-FFF2-40B4-BE49-F238E27FC236}">
                <a16:creationId xmlns:a16="http://schemas.microsoft.com/office/drawing/2014/main" id="{37850BA3-5C0E-44D9-9737-97495CC23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94" y="971550"/>
            <a:ext cx="59436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9937986-DA22-484B-BC98-F62A5EC9841F}"/>
              </a:ext>
            </a:extLst>
          </p:cNvPr>
          <p:cNvSpPr/>
          <p:nvPr/>
        </p:nvSpPr>
        <p:spPr>
          <a:xfrm>
            <a:off x="8548993" y="2988968"/>
            <a:ext cx="2829638" cy="1345266"/>
          </a:xfrm>
          <a:prstGeom prst="rightArrow">
            <a:avLst/>
          </a:prstGeom>
          <a:solidFill>
            <a:schemeClr val="tx1"/>
          </a:solidFill>
          <a:ln w="38100">
            <a:solidFill>
              <a:srgbClr val="FFF2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32B894F-601A-41DA-BAFA-AE9A6C0F34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1359" y="3368693"/>
            <a:ext cx="508786" cy="581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09AB9D-35B7-4E2F-98B8-3E51EA854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2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16002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3074" name="Picture 2" descr="http://img.lum.dolimg.com/v1/images/at-at-bio-6_a45b18ea.jpeg?region=0%2C0%2C1280%2C72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ad_Trombone-Joe_Lamb-6654294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B57ED-1A40-4F79-A01E-4E2DBF567CDB}"/>
              </a:ext>
            </a:extLst>
          </p:cNvPr>
          <p:cNvSpPr txBox="1"/>
          <p:nvPr/>
        </p:nvSpPr>
        <p:spPr>
          <a:xfrm>
            <a:off x="9166813" y="6596390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/>
                </a:solidFill>
              </a:rPr>
              <a:t>Copyright (C)Lucasfilm/Disney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1072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F1A38CF-1CF6-4634-86FA-22DADA509DD6}"/>
              </a:ext>
            </a:extLst>
          </p:cNvPr>
          <p:cNvGrpSpPr/>
          <p:nvPr/>
        </p:nvGrpSpPr>
        <p:grpSpPr>
          <a:xfrm>
            <a:off x="1285910" y="1428750"/>
            <a:ext cx="9620180" cy="4000500"/>
            <a:chOff x="876335" y="1428750"/>
            <a:chExt cx="9620180" cy="40005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4EE53BA7-C5FE-4C70-9CBC-9F6179C0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6335" y="1563095"/>
              <a:ext cx="3746738" cy="373181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82EA1DC-84BE-49AE-ACD0-7CDEA4A40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96014" y="1428750"/>
              <a:ext cx="4000501" cy="40005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4278B41-D62D-49AF-8E7F-A869A0777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star wars luke bespin nooo">
            <a:extLst>
              <a:ext uri="{FF2B5EF4-FFF2-40B4-BE49-F238E27FC236}">
                <a16:creationId xmlns:a16="http://schemas.microsoft.com/office/drawing/2014/main" id="{B0AA202F-38F0-4853-80F0-5250849D5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3" r="16256"/>
          <a:stretch/>
        </p:blipFill>
        <p:spPr bwMode="auto">
          <a:xfrm>
            <a:off x="-2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70A84-CE8D-4BC7-BB81-A16F2732A3CF}"/>
              </a:ext>
            </a:extLst>
          </p:cNvPr>
          <p:cNvSpPr/>
          <p:nvPr/>
        </p:nvSpPr>
        <p:spPr>
          <a:xfrm>
            <a:off x="-1" y="1426373"/>
            <a:ext cx="12192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8800" dirty="0">
                <a:solidFill>
                  <a:srgbClr val="FFF21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NOT SO GOOD</a:t>
            </a:r>
          </a:p>
          <a:p>
            <a:pPr algn="ctr"/>
            <a:r>
              <a:rPr lang="sv-SE" sz="88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things</a:t>
            </a:r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with </a:t>
            </a:r>
          </a:p>
          <a:p>
            <a:pPr algn="ctr"/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Server</a:t>
            </a:r>
            <a:endParaRPr lang="en-SE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7C41B-3A95-42FD-A859-A692E0BB27AA}"/>
              </a:ext>
            </a:extLst>
          </p:cNvPr>
          <p:cNvSpPr txBox="1"/>
          <p:nvPr/>
        </p:nvSpPr>
        <p:spPr>
          <a:xfrm>
            <a:off x="9166813" y="6596390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(C)Lucasfilm/Disney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167927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BA28CB-37EE-42BC-A4B4-8DD43E81C733}"/>
              </a:ext>
            </a:extLst>
          </p:cNvPr>
          <p:cNvSpPr/>
          <p:nvPr/>
        </p:nvSpPr>
        <p:spPr>
          <a:xfrm>
            <a:off x="1038225" y="398907"/>
            <a:ext cx="10115550" cy="606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Price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Performance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Often requires redesign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Latency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Featureset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AE6680-98FA-495F-B91F-298F7B9A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3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tar wars emperor">
            <a:extLst>
              <a:ext uri="{FF2B5EF4-FFF2-40B4-BE49-F238E27FC236}">
                <a16:creationId xmlns:a16="http://schemas.microsoft.com/office/drawing/2014/main" id="{5C1D4A7B-3E16-4787-82AF-8A559907B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670A84-CE8D-4BC7-BB81-A16F2732A3CF}"/>
              </a:ext>
            </a:extLst>
          </p:cNvPr>
          <p:cNvSpPr/>
          <p:nvPr/>
        </p:nvSpPr>
        <p:spPr>
          <a:xfrm>
            <a:off x="121919" y="1351508"/>
            <a:ext cx="119481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8800" dirty="0">
                <a:solidFill>
                  <a:srgbClr val="FFF21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GOOD, GOOD</a:t>
            </a:r>
          </a:p>
          <a:p>
            <a:pPr algn="ctr"/>
            <a:r>
              <a:rPr lang="sv-SE" sz="88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things</a:t>
            </a:r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with </a:t>
            </a:r>
          </a:p>
          <a:p>
            <a:pPr algn="ctr"/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Server</a:t>
            </a:r>
            <a:endParaRPr lang="en-SE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084A3-36E7-4A0B-B919-9220BE567A8C}"/>
              </a:ext>
            </a:extLst>
          </p:cNvPr>
          <p:cNvSpPr txBox="1"/>
          <p:nvPr/>
        </p:nvSpPr>
        <p:spPr>
          <a:xfrm>
            <a:off x="9166813" y="6596390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(C)Lucasfilm/Disney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50067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BA28CB-37EE-42BC-A4B4-8DD43E81C733}"/>
              </a:ext>
            </a:extLst>
          </p:cNvPr>
          <p:cNvSpPr/>
          <p:nvPr/>
        </p:nvSpPr>
        <p:spPr>
          <a:xfrm>
            <a:off x="1905000" y="398907"/>
            <a:ext cx="8382000" cy="6060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Elasticity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Simplified administration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Automation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 upfront costs</a:t>
            </a:r>
          </a:p>
          <a:p>
            <a:pPr algn="ctr">
              <a:lnSpc>
                <a:spcPct val="150000"/>
              </a:lnSpc>
            </a:pP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</a:t>
            </a:r>
          </a:p>
          <a:p>
            <a:pPr algn="ctr">
              <a:lnSpc>
                <a:spcPct val="150000"/>
              </a:lnSpc>
            </a:pP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High</a:t>
            </a:r>
            <a:r>
              <a:rPr lang="sv-SE" sz="44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4400" dirty="0" err="1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availability</a:t>
            </a:r>
            <a:endParaRPr lang="en-SE" sz="4400" dirty="0">
              <a:solidFill>
                <a:srgbClr val="FFF2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E0102-282E-4619-8E4D-5B6944CC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9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06957F-1522-473F-A6AF-6C3F698A7D83}"/>
              </a:ext>
            </a:extLst>
          </p:cNvPr>
          <p:cNvSpPr/>
          <p:nvPr/>
        </p:nvSpPr>
        <p:spPr>
          <a:xfrm>
            <a:off x="516876" y="2028616"/>
            <a:ext cx="11158247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Are </a:t>
            </a:r>
            <a:r>
              <a:rPr lang="sv-SE" sz="88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</a:t>
            </a:r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8800" dirty="0">
                <a:solidFill>
                  <a:srgbClr val="FFF21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ASKING</a:t>
            </a:r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the </a:t>
            </a:r>
          </a:p>
          <a:p>
            <a:pPr algn="ctr"/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right </a:t>
            </a:r>
            <a:r>
              <a:rPr lang="sv-SE" sz="8800" dirty="0">
                <a:solidFill>
                  <a:srgbClr val="FFF21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QUESTIONS</a:t>
            </a:r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  <a:endParaRPr lang="en-SE" sz="8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926AD-A666-4478-BF51-74AEE43E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B2DD3DEB-7668-42A1-A8A8-80DF20993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6462063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620622FC-3FA5-4ACF-98BF-FE6722ACA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5420455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AC6420-507D-4DCA-AEEC-BB725F6A06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00" y="2473200"/>
            <a:ext cx="1911600" cy="191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D2FC3-109D-45EA-A4DF-B73751153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385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06957F-1522-473F-A6AF-6C3F698A7D83}"/>
              </a:ext>
            </a:extLst>
          </p:cNvPr>
          <p:cNvSpPr/>
          <p:nvPr/>
        </p:nvSpPr>
        <p:spPr>
          <a:xfrm>
            <a:off x="1014064" y="1351508"/>
            <a:ext cx="10163873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800" dirty="0">
                <a:solidFill>
                  <a:srgbClr val="FFF21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ASSUMPTION</a:t>
            </a:r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Is the </a:t>
            </a:r>
            <a:r>
              <a:rPr lang="sv-SE" sz="88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mother</a:t>
            </a:r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of all </a:t>
            </a:r>
          </a:p>
          <a:p>
            <a:pPr algn="ctr"/>
            <a:r>
              <a:rPr lang="sv-SE" sz="8800" dirty="0">
                <a:solidFill>
                  <a:srgbClr val="FFF21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SCREWUPS</a:t>
            </a:r>
            <a:endParaRPr lang="en-SE" sz="8800" dirty="0">
              <a:solidFill>
                <a:srgbClr val="FFF21A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B5CC8-27FA-4615-A575-A36E1689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2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06957F-1522-473F-A6AF-6C3F698A7D83}"/>
              </a:ext>
            </a:extLst>
          </p:cNvPr>
          <p:cNvSpPr/>
          <p:nvPr/>
        </p:nvSpPr>
        <p:spPr>
          <a:xfrm>
            <a:off x="1393430" y="2028616"/>
            <a:ext cx="9405140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8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Capitalize on the </a:t>
            </a:r>
          </a:p>
          <a:p>
            <a:pPr algn="ctr"/>
            <a:r>
              <a:rPr lang="sv-SE" sz="8800" dirty="0">
                <a:solidFill>
                  <a:srgbClr val="FFF21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OPPORTUNITIES</a:t>
            </a:r>
            <a:endParaRPr lang="en-SE" sz="8800" dirty="0">
              <a:solidFill>
                <a:srgbClr val="FFF21A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CA3BC-D73F-4474-8E4B-2DBAD2B54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479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scontent-arn2-1.xx.fbcdn.net/t31.0-8/11084038_883879235005739_8034008099569824994_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202"/>
          <a:stretch/>
        </p:blipFill>
        <p:spPr bwMode="auto">
          <a:xfrm>
            <a:off x="0" y="0"/>
            <a:ext cx="124605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43600" y="-131233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 dirty="0">
                <a:solidFill>
                  <a:srgbClr val="FFF2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753C77-5003-4062-B882-DF387786871D}"/>
              </a:ext>
            </a:extLst>
          </p:cNvPr>
          <p:cNvSpPr txBox="1"/>
          <p:nvPr/>
        </p:nvSpPr>
        <p:spPr>
          <a:xfrm>
            <a:off x="9061784" y="0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 dirty="0">
                <a:solidFill>
                  <a:srgbClr val="FFF21A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5392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479893" y="589478"/>
            <a:ext cx="923220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Azure SQL Server</a:t>
            </a:r>
            <a:r>
              <a:rPr kumimoji="0" lang="en-US" sz="5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is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 TOOL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,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not necessarily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 TOOL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82690-1444-4912-A054-616C575B6B98}"/>
              </a:ext>
            </a:extLst>
          </p:cNvPr>
          <p:cNvSpPr/>
          <p:nvPr/>
        </p:nvSpPr>
        <p:spPr>
          <a:xfrm>
            <a:off x="2457822" y="2875002"/>
            <a:ext cx="72763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Learn</a:t>
            </a:r>
            <a:r>
              <a:rPr kumimoji="0" lang="en-US" sz="5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 the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NEW WAYS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652279-BFC0-420A-B80C-0EB3F8F0C901}"/>
              </a:ext>
            </a:extLst>
          </p:cNvPr>
          <p:cNvSpPr/>
          <p:nvPr/>
        </p:nvSpPr>
        <p:spPr>
          <a:xfrm>
            <a:off x="1513654" y="4514196"/>
            <a:ext cx="91646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Ask the 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HARD QUESTIONS</a:t>
            </a:r>
            <a:r>
              <a:rPr lang="en-US" sz="54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lvl="0" algn="ctr"/>
            <a:r>
              <a:rPr lang="en-US" sz="5400" dirty="0">
                <a:solidFill>
                  <a:prstClr val="white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must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21A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A9554B-41A5-4186-BAB0-6CD1C44D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69696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See the source image">
            <a:extLst>
              <a:ext uri="{FF2B5EF4-FFF2-40B4-BE49-F238E27FC236}">
                <a16:creationId xmlns:a16="http://schemas.microsoft.com/office/drawing/2014/main" id="{D6F05D5A-BF33-4C62-967D-9BB9B3249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E13D7F-7219-4AB1-BE1D-237A12C17FDA}"/>
              </a:ext>
            </a:extLst>
          </p:cNvPr>
          <p:cNvSpPr txBox="1"/>
          <p:nvPr/>
        </p:nvSpPr>
        <p:spPr>
          <a:xfrm>
            <a:off x="9166813" y="6596390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(C)Lucasfilm/Disney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09518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02830" y="6596390"/>
            <a:ext cx="2589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/>
                </a:solidFill>
              </a:rPr>
              <a:t>Copyright (C)Lucasfilm All Rights Reserved</a:t>
            </a:r>
          </a:p>
        </p:txBody>
      </p:sp>
      <p:pic>
        <p:nvPicPr>
          <p:cNvPr id="7" name="Picture 4" descr="Image result for kylo ren">
            <a:extLst>
              <a:ext uri="{FF2B5EF4-FFF2-40B4-BE49-F238E27FC236}">
                <a16:creationId xmlns:a16="http://schemas.microsoft.com/office/drawing/2014/main" id="{792CDBF0-2E0B-4D81-AC8E-AA4E44910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95B9FE-9D21-4A46-9CD9-7FDB0B904D37}"/>
              </a:ext>
            </a:extLst>
          </p:cNvPr>
          <p:cNvSpPr txBox="1"/>
          <p:nvPr/>
        </p:nvSpPr>
        <p:spPr>
          <a:xfrm>
            <a:off x="9166813" y="6596390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(C)Lucasfilm/Disney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006390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0CA392F-ADCC-4E55-94F7-557C77FEF281}"/>
              </a:ext>
            </a:extLst>
          </p:cNvPr>
          <p:cNvSpPr/>
          <p:nvPr/>
        </p:nvSpPr>
        <p:spPr>
          <a:xfrm>
            <a:off x="3170174" y="318898"/>
            <a:ext cx="797891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15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</a:t>
            </a:r>
            <a:r>
              <a:rPr lang="sv-SE" sz="115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115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</a:t>
            </a:r>
            <a:r>
              <a:rPr lang="sv-SE" sz="115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!</a:t>
            </a:r>
            <a:endParaRPr lang="sv-SE" sz="115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4B9FD-42CB-4E48-802F-D53CC71E6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0"/>
            <a:ext cx="3539422" cy="680453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2251300-5342-493D-9DB1-B8901D721FF3}"/>
              </a:ext>
            </a:extLst>
          </p:cNvPr>
          <p:cNvGrpSpPr/>
          <p:nvPr/>
        </p:nvGrpSpPr>
        <p:grpSpPr>
          <a:xfrm>
            <a:off x="3420332" y="2719367"/>
            <a:ext cx="7478600" cy="3793317"/>
            <a:chOff x="3420332" y="2535005"/>
            <a:chExt cx="7478600" cy="37933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30DF8EF-30DA-45C2-9994-563C893A463A}"/>
                </a:ext>
              </a:extLst>
            </p:cNvPr>
            <p:cNvGrpSpPr/>
            <p:nvPr/>
          </p:nvGrpSpPr>
          <p:grpSpPr>
            <a:xfrm>
              <a:off x="3769779" y="4261327"/>
              <a:ext cx="6541275" cy="1070514"/>
              <a:chOff x="3769779" y="4261327"/>
              <a:chExt cx="6541275" cy="107051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E34669-DDA8-4B2B-AAA5-416C988D0BFE}"/>
                  </a:ext>
                </a:extLst>
              </p:cNvPr>
              <p:cNvSpPr/>
              <p:nvPr/>
            </p:nvSpPr>
            <p:spPr>
              <a:xfrm>
                <a:off x="4616162" y="4287745"/>
                <a:ext cx="569489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dirty="0">
                    <a:solidFill>
                      <a:srgbClr val="FFF21A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alexander@arcticdba.se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88B12F69-76B2-4725-88C5-75CBFF17D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69779" y="4261327"/>
                <a:ext cx="856411" cy="1070514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E8ABC01-8EC7-4C8B-8D93-EA034F6BBF7F}"/>
                </a:ext>
              </a:extLst>
            </p:cNvPr>
            <p:cNvGrpSpPr/>
            <p:nvPr/>
          </p:nvGrpSpPr>
          <p:grpSpPr>
            <a:xfrm>
              <a:off x="5152998" y="3411375"/>
              <a:ext cx="3906909" cy="707886"/>
              <a:chOff x="5152998" y="3411375"/>
              <a:chExt cx="3906909" cy="70788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9AC42B-7E4A-44A1-BF20-42E59E091311}"/>
                  </a:ext>
                </a:extLst>
              </p:cNvPr>
              <p:cNvSpPr/>
              <p:nvPr/>
            </p:nvSpPr>
            <p:spPr>
              <a:xfrm>
                <a:off x="5867302" y="3411375"/>
                <a:ext cx="319260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spc="300" dirty="0">
                    <a:solidFill>
                      <a:srgbClr val="FFF21A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@</a:t>
                </a:r>
                <a:r>
                  <a:rPr lang="sv-SE" sz="4000" spc="300" dirty="0" err="1">
                    <a:solidFill>
                      <a:srgbClr val="FFF21A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arcticdba</a:t>
                </a:r>
                <a:endParaRPr lang="sv-SE" sz="40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51525386-8890-4039-82C6-DD8FB5230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52998" y="3533531"/>
                <a:ext cx="714304" cy="58573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912480-20B1-45B0-A276-070E6A230D97}"/>
                </a:ext>
              </a:extLst>
            </p:cNvPr>
            <p:cNvGrpSpPr/>
            <p:nvPr/>
          </p:nvGrpSpPr>
          <p:grpSpPr>
            <a:xfrm>
              <a:off x="3420332" y="2535005"/>
              <a:ext cx="7478600" cy="707886"/>
              <a:chOff x="3420332" y="2535005"/>
              <a:chExt cx="7478600" cy="70788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D695311-15B7-49E0-9085-08E85A357892}"/>
                  </a:ext>
                </a:extLst>
              </p:cNvPr>
              <p:cNvSpPr/>
              <p:nvPr/>
            </p:nvSpPr>
            <p:spPr>
              <a:xfrm>
                <a:off x="4028270" y="2535005"/>
                <a:ext cx="687066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spc="300" dirty="0">
                    <a:solidFill>
                      <a:srgbClr val="FFF21A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https://www.arcticdba.se</a:t>
                </a:r>
                <a:endParaRPr lang="sv-SE" sz="4000" dirty="0">
                  <a:solidFill>
                    <a:srgbClr val="FFF21A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EC6B61C-238B-4AE9-B1C3-3B4653C1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0332" y="2583043"/>
                <a:ext cx="611810" cy="61181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3BFD63-581B-4714-B7D4-88F7EF39356D}"/>
                </a:ext>
              </a:extLst>
            </p:cNvPr>
            <p:cNvGrpSpPr/>
            <p:nvPr/>
          </p:nvGrpSpPr>
          <p:grpSpPr>
            <a:xfrm>
              <a:off x="4616162" y="5137697"/>
              <a:ext cx="5238340" cy="1190625"/>
              <a:chOff x="4502042" y="5053223"/>
              <a:chExt cx="5238340" cy="119062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15ABF97-7732-49CA-B9FC-0FE7775D1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02042" y="5053223"/>
                <a:ext cx="952500" cy="119062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DB4363C-BC06-4EBF-A24F-6EBCB5D66182}"/>
                  </a:ext>
                </a:extLst>
              </p:cNvPr>
              <p:cNvSpPr/>
              <p:nvPr/>
            </p:nvSpPr>
            <p:spPr>
              <a:xfrm>
                <a:off x="5206897" y="5163526"/>
                <a:ext cx="45334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dirty="0" err="1">
                    <a:solidFill>
                      <a:srgbClr val="FFF21A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Knee</a:t>
                </a:r>
                <a:r>
                  <a:rPr lang="sv-SE" sz="4000" dirty="0">
                    <a:solidFill>
                      <a:srgbClr val="FFF21A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-Deep in Tech</a:t>
                </a:r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B0BA030-AACB-4751-A3C0-0820C5612F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8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2CA87D-B0A0-4B7D-AD72-B5B0F4630953}"/>
              </a:ext>
            </a:extLst>
          </p:cNvPr>
          <p:cNvGrpSpPr/>
          <p:nvPr/>
        </p:nvGrpSpPr>
        <p:grpSpPr>
          <a:xfrm>
            <a:off x="91441" y="2087270"/>
            <a:ext cx="12009118" cy="1341730"/>
            <a:chOff x="0" y="5206380"/>
            <a:chExt cx="12009118" cy="13417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1BF86D-D297-4529-AB59-81F3CA002053}"/>
                </a:ext>
              </a:extLst>
            </p:cNvPr>
            <p:cNvSpPr/>
            <p:nvPr/>
          </p:nvSpPr>
          <p:spPr>
            <a:xfrm>
              <a:off x="295032" y="5963335"/>
              <a:ext cx="114190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b-NO" sz="32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https://github.com/nordicinfrastructureconference/2019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5500E-40B4-4DA5-B26F-33CC63F5E894}"/>
                </a:ext>
              </a:extLst>
            </p:cNvPr>
            <p:cNvSpPr/>
            <p:nvPr/>
          </p:nvSpPr>
          <p:spPr>
            <a:xfrm>
              <a:off x="0" y="5206380"/>
              <a:ext cx="1200911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nb-NO" sz="32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Slides and demos from </a:t>
              </a:r>
              <a:r>
                <a:rPr lang="nb-NO" sz="32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the</a:t>
              </a:r>
              <a:r>
                <a:rPr lang="nb-NO" sz="32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nb-NO" sz="32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conference</a:t>
              </a:r>
              <a:r>
                <a:rPr lang="nb-NO" sz="32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</a:t>
              </a:r>
              <a:r>
                <a:rPr lang="nb-NO" sz="32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will</a:t>
              </a:r>
              <a:r>
                <a:rPr lang="nb-NO" sz="32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be </a:t>
              </a:r>
              <a:r>
                <a:rPr lang="nb-NO" sz="3200" dirty="0" err="1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available</a:t>
              </a:r>
              <a:r>
                <a:rPr lang="nb-NO" sz="32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at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5ADFF9-F1A4-4529-9F23-A7FCE98C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26" name="Picture 2" descr="Bildresultat för captain need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8C64B-DF61-4E6A-A9A8-0058EDC8E546}"/>
              </a:ext>
            </a:extLst>
          </p:cNvPr>
          <p:cNvSpPr txBox="1"/>
          <p:nvPr/>
        </p:nvSpPr>
        <p:spPr>
          <a:xfrm>
            <a:off x="9166813" y="6596390"/>
            <a:ext cx="3025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sv-SE" sz="1100" dirty="0">
                <a:solidFill>
                  <a:schemeClr val="bg1">
                    <a:lumMod val="50000"/>
                  </a:schemeClr>
                </a:solidFill>
              </a:rPr>
              <a:t>Copyright (C)Lucasfilm/Disney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9299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0CA392F-ADCC-4E55-94F7-557C77FEF281}"/>
              </a:ext>
            </a:extLst>
          </p:cNvPr>
          <p:cNvSpPr/>
          <p:nvPr/>
        </p:nvSpPr>
        <p:spPr>
          <a:xfrm>
            <a:off x="3335826" y="826902"/>
            <a:ext cx="805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Principal</a:t>
            </a: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Solutions </a:t>
            </a:r>
            <a:r>
              <a:rPr kumimoji="0" lang="sv-S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Architect</a:t>
            </a: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@ Atea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591F3A-4BD6-482D-9DAD-30517ADA21A8}"/>
              </a:ext>
            </a:extLst>
          </p:cNvPr>
          <p:cNvSpPr/>
          <p:nvPr/>
        </p:nvSpPr>
        <p:spPr>
          <a:xfrm>
            <a:off x="3053729" y="2235742"/>
            <a:ext cx="86181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MVP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Speaker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Blogger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Podcaster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Pluralsight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author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F2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4B9FD-42CB-4E48-802F-D53CC71E6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0"/>
            <a:ext cx="3539422" cy="68045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6D17CA-9014-47F0-AFA3-ABC16612F035}"/>
              </a:ext>
            </a:extLst>
          </p:cNvPr>
          <p:cNvGrpSpPr/>
          <p:nvPr/>
        </p:nvGrpSpPr>
        <p:grpSpPr>
          <a:xfrm>
            <a:off x="3620373" y="3952358"/>
            <a:ext cx="7484905" cy="2078740"/>
            <a:chOff x="3487905" y="4148875"/>
            <a:chExt cx="7484905" cy="20787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BE2955-8B9F-4EF4-B162-8543B7CB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426" y="4148875"/>
              <a:ext cx="2721870" cy="20787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51468E-E487-4927-9711-7B13C870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408" y="4464344"/>
              <a:ext cx="914402" cy="14478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B49A9E-2775-4FEB-B121-4C7AB8F1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905" y="4774104"/>
              <a:ext cx="3173499" cy="828283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A30F435-C280-4ADB-84BD-2E0B4BCF7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1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2A446A1-BDC3-4635-A56A-77EC0D1C77C8}"/>
              </a:ext>
            </a:extLst>
          </p:cNvPr>
          <p:cNvGrpSpPr/>
          <p:nvPr/>
        </p:nvGrpSpPr>
        <p:grpSpPr>
          <a:xfrm>
            <a:off x="3477246" y="2473200"/>
            <a:ext cx="5237508" cy="1911600"/>
            <a:chOff x="556260" y="2473200"/>
            <a:chExt cx="5237508" cy="19116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FF13F1-3A6E-4DBB-BBB9-0FDD1C103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372" y="2475154"/>
              <a:ext cx="1824396" cy="190964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F50D425-4AF0-4678-85E7-EA66196DE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" y="2473200"/>
              <a:ext cx="1911600" cy="1911600"/>
            </a:xfrm>
            <a:prstGeom prst="rect">
              <a:avLst/>
            </a:prstGeom>
          </p:spPr>
        </p:pic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5E37BDF6-E97A-434C-9C36-49FA189ABA63}"/>
                </a:ext>
              </a:extLst>
            </p:cNvPr>
            <p:cNvSpPr/>
            <p:nvPr/>
          </p:nvSpPr>
          <p:spPr>
            <a:xfrm>
              <a:off x="2681406" y="3204219"/>
              <a:ext cx="1074420" cy="449561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E9B1E16-AA08-4BA7-B1DF-8CDCBA8FD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08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261B1D5-5A91-4D11-883C-691AFD42C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8567677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E5E0A827-0AA8-4A44-B470-FC3736420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110" y="4608576"/>
            <a:ext cx="3666676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FF13F1-3A6E-4DBB-BBB9-0FDD1C103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02" y="2475154"/>
            <a:ext cx="1824396" cy="190964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E870EF-37B9-4435-8B0C-F8A38D30E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passad formgivning">
  <a:themeElements>
    <a:clrScheme name="A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E112D"/>
      </a:accent1>
      <a:accent2>
        <a:srgbClr val="540032"/>
      </a:accent2>
      <a:accent3>
        <a:srgbClr val="820333"/>
      </a:accent3>
      <a:accent4>
        <a:srgbClr val="C9283E"/>
      </a:accent4>
      <a:accent5>
        <a:srgbClr val="F0433A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21A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Office PowerPoint</Application>
  <PresentationFormat>Widescreen</PresentationFormat>
  <Paragraphs>265</Paragraphs>
  <Slides>57</Slides>
  <Notes>55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57</vt:i4>
      </vt:variant>
    </vt:vector>
  </HeadingPairs>
  <TitlesOfParts>
    <vt:vector size="72" baseType="lpstr">
      <vt:lpstr>Arial</vt:lpstr>
      <vt:lpstr>Calibri</vt:lpstr>
      <vt:lpstr>Calibri Light</vt:lpstr>
      <vt:lpstr>Museo Sans 100</vt:lpstr>
      <vt:lpstr>Museo Sans 300</vt:lpstr>
      <vt:lpstr>Segoe Pro</vt:lpstr>
      <vt:lpstr>Segoe UI Black</vt:lpstr>
      <vt:lpstr>Segoe UI Light</vt:lpstr>
      <vt:lpstr>Segoe UI Semibold</vt:lpstr>
      <vt:lpstr>Segoe UI Semilight</vt:lpstr>
      <vt:lpstr>Anpassad formgivning</vt:lpstr>
      <vt:lpstr>Office Theme</vt:lpstr>
      <vt:lpstr>1_Anpassad formgivning</vt:lpstr>
      <vt:lpstr>3_Anpassad formgivning</vt:lpstr>
      <vt:lpstr>PPT-mal_NIC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2019-02-14T13:59:46Z</dcterms:created>
  <dcterms:modified xsi:type="dcterms:W3CDTF">2019-02-14T13:59:53Z</dcterms:modified>
</cp:coreProperties>
</file>